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1.xml" ContentType="application/xml"/>
  <Override PartName="/customXml/itemProps1.xml" ContentType="application/vnd.openxmlformats-officedocument.customXmlProperties+xml"/>
  <Override PartName="/customXml/item2.xml" ContentType="application/xml"/>
  <Override PartName="/customXml/_rels/item1.xml.rels" ContentType="application/vnd.openxmlformats-package.relationships+xml"/>
  <Override PartName="/customXml/_rels/item2.xml.rels" ContentType="application/vnd.openxmlformats-package.relationships+xml"/>
  <Override PartName="/customXml/_rels/item3.xml.rels" ContentType="application/vnd.openxmlformats-package.relationships+xml"/>
  <Override PartName="/customXml/itemProps2.xml" ContentType="application/vnd.openxmlformats-officedocument.customXmlProperties+xml"/>
  <Override PartName="/customXml/item3.xml" ContentType="application/xml"/>
  <Override PartName="/customXml/itemProps3.xml" ContentType="application/vnd.openxmlformats-officedocument.customXml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20.xml" ContentType="application/vnd.openxmlformats-officedocument.presentationml.slideMaster+xml"/>
  <Override PartName="/ppt/slideMasters/slideMaster3.xml" ContentType="application/vnd.openxmlformats-officedocument.presentationml.slideMaster+xml"/>
  <Override PartName="/ppt/slideMasters/slideMaster21.xml" ContentType="application/vnd.openxmlformats-officedocument.presentationml.slideMaster+xml"/>
  <Override PartName="/ppt/slideMasters/slideMaster4.xml" ContentType="application/vnd.openxmlformats-officedocument.presentationml.slideMaster+xml"/>
  <Override PartName="/ppt/slideMasters/slideMaster22.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23.xml" ContentType="application/vnd.openxmlformats-officedocument.presentationml.slideMaster+xml"/>
  <Override PartName="/ppt/slideMasters/slideMaster7.xml" ContentType="application/vnd.openxmlformats-officedocument.presentationml.slideMaster+xml"/>
  <Override PartName="/ppt/slideMasters/slideMaster24.xml" ContentType="application/vnd.openxmlformats-officedocument.presentationml.slideMaster+xml"/>
  <Override PartName="/ppt/slideMasters/slideMaster8.xml" ContentType="application/vnd.openxmlformats-officedocument.presentationml.slideMaster+xml"/>
  <Override PartName="/ppt/slideMasters/slideMaster25.xml" ContentType="application/vnd.openxmlformats-officedocument.presentationml.slideMaster+xml"/>
  <Override PartName="/ppt/slideMasters/slideMaster9.xml" ContentType="application/vnd.openxmlformats-officedocument.presentationml.slideMaster+xml"/>
  <Override PartName="/ppt/slideMasters/slideMaster26.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7.xml" ContentType="application/vnd.openxmlformats-officedocument.presentationml.slideMaster+xml"/>
  <Override PartName="/ppt/slideMasters/slideMaster28.xml" ContentType="application/vnd.openxmlformats-officedocument.presentationml.slideMaster+xml"/>
  <Override PartName="/ppt/slideMasters/slideMaster29.xml" ContentType="application/vnd.openxmlformats-officedocument.presentationml.slideMaster+xml"/>
  <Override PartName="/ppt/slideMasters/slideMaster30.xml" ContentType="application/vnd.openxmlformats-officedocument.presentationml.slideMaster+xml"/>
  <Override PartName="/ppt/slideMasters/slideMaster31.xml" ContentType="application/vnd.openxmlformats-officedocument.presentationml.slideMaster+xml"/>
  <Override PartName="/ppt/slideMasters/slideMaster32.xml" ContentType="application/vnd.openxmlformats-officedocument.presentationml.slideMaster+xml"/>
  <Override PartName="/ppt/slideMasters/slideMaster33.xml" ContentType="application/vnd.openxmlformats-officedocument.presentationml.slideMaster+xml"/>
  <Override PartName="/ppt/slideMasters/slideMaster34.xml" ContentType="application/vnd.openxmlformats-officedocument.presentationml.slideMaster+xml"/>
  <Override PartName="/ppt/slideMasters/slideMaster35.xml" ContentType="application/vnd.openxmlformats-officedocument.presentationml.slideMaster+xml"/>
  <Override PartName="/ppt/slideMasters/slideMaster36.xml" ContentType="application/vnd.openxmlformats-officedocument.presentationml.slideMaster+xml"/>
  <Override PartName="/ppt/slideMasters/slideMaster37.xml" ContentType="application/vnd.openxmlformats-officedocument.presentationml.slideMaster+xml"/>
  <Override PartName="/ppt/slideMasters/slideMaster38.xml" ContentType="application/vnd.openxmlformats-officedocument.presentationml.slideMaster+xml"/>
  <Override PartName="/ppt/slideMasters/slideMaster39.xml" ContentType="application/vnd.openxmlformats-officedocument.presentationml.slideMaster+xml"/>
  <Override PartName="/ppt/slideMasters/slideMaster40.xml" ContentType="application/vnd.openxmlformats-officedocument.presentationml.slideMaster+xml"/>
  <Override PartName="/ppt/slideMasters/slideMaster41.xml" ContentType="application/vnd.openxmlformats-officedocument.presentationml.slideMaster+xml"/>
  <Override PartName="/ppt/slideMasters/slideMaster42.xml" ContentType="application/vnd.openxmlformats-officedocument.presentationml.slideMaster+xml"/>
  <Override PartName="/ppt/slideMasters/slideMaster43.xml" ContentType="application/vnd.openxmlformats-officedocument.presentationml.slideMaster+xml"/>
  <Override PartName="/ppt/slideMasters/slideMaster44.xml" ContentType="application/vnd.openxmlformats-officedocument.presentationml.slideMaster+xml"/>
  <Override PartName="/ppt/slideMasters/slideMaster45.xml" ContentType="application/vnd.openxmlformats-officedocument.presentationml.slideMaster+xml"/>
  <Override PartName="/ppt/slideMasters/slideMaster46.xml" ContentType="application/vnd.openxmlformats-officedocument.presentationml.slideMaster+xml"/>
  <Override PartName="/ppt/slideMasters/slideMaster47.xml" ContentType="application/vnd.openxmlformats-officedocument.presentationml.slideMaster+xml"/>
  <Override PartName="/ppt/slideMasters/slideMaster48.xml" ContentType="application/vnd.openxmlformats-officedocument.presentationml.slideMaster+xml"/>
  <Override PartName="/ppt/slideMasters/_rels/slideMaster40.xml.rels" ContentType="application/vnd.openxmlformats-package.relationships+xml"/>
  <Override PartName="/ppt/slideMasters/_rels/slideMaster1.xml.rels" ContentType="application/vnd.openxmlformats-package.relationships+xml"/>
  <Override PartName="/ppt/slideMasters/_rels/slideMaster22.xml.rels" ContentType="application/vnd.openxmlformats-package.relationships+xml"/>
  <Override PartName="/ppt/slideMasters/_rels/slideMaster41.xml.rels" ContentType="application/vnd.openxmlformats-package.relationships+xml"/>
  <Override PartName="/ppt/slideMasters/_rels/slideMaster2.xml.rels" ContentType="application/vnd.openxmlformats-package.relationships+xml"/>
  <Override PartName="/ppt/slideMasters/_rels/slideMaster20.xml.rels" ContentType="application/vnd.openxmlformats-package.relationships+xml"/>
  <Override PartName="/ppt/slideMasters/_rels/slideMaster42.xml.rels" ContentType="application/vnd.openxmlformats-package.relationships+xml"/>
  <Override PartName="/ppt/slideMasters/_rels/slideMaster3.xml.rels" ContentType="application/vnd.openxmlformats-package.relationships+xml"/>
  <Override PartName="/ppt/slideMasters/_rels/slideMaster21.xml.rels" ContentType="application/vnd.openxmlformats-package.relationships+xml"/>
  <Override PartName="/ppt/slideMasters/_rels/slideMaster4.xml.rels" ContentType="application/vnd.openxmlformats-package.relationships+xml"/>
  <Override PartName="/ppt/slideMasters/_rels/slideMaster43.xml.rels" ContentType="application/vnd.openxmlformats-package.relationships+xml"/>
  <Override PartName="/ppt/slideMasters/_rels/slideMaster5.xml.rels" ContentType="application/vnd.openxmlformats-package.relationships+xml"/>
  <Override PartName="/ppt/slideMasters/_rels/slideMaster44.xml.rels" ContentType="application/vnd.openxmlformats-package.relationships+xml"/>
  <Override PartName="/ppt/slideMasters/_rels/slideMaster23.xml.rels" ContentType="application/vnd.openxmlformats-package.relationships+xml"/>
  <Override PartName="/ppt/slideMasters/_rels/slideMaster6.xml.rels" ContentType="application/vnd.openxmlformats-package.relationships+xml"/>
  <Override PartName="/ppt/slideMasters/_rels/slideMaster45.xml.rels" ContentType="application/vnd.openxmlformats-package.relationships+xml"/>
  <Override PartName="/ppt/slideMasters/_rels/slideMaster24.xml.rels" ContentType="application/vnd.openxmlformats-package.relationships+xml"/>
  <Override PartName="/ppt/slideMasters/_rels/slideMaster7.xml.rels" ContentType="application/vnd.openxmlformats-package.relationships+xml"/>
  <Override PartName="/ppt/slideMasters/_rels/slideMaster46.xml.rels" ContentType="application/vnd.openxmlformats-package.relationships+xml"/>
  <Override PartName="/ppt/slideMasters/_rels/slideMaster25.xml.rels" ContentType="application/vnd.openxmlformats-package.relationships+xml"/>
  <Override PartName="/ppt/slideMasters/_rels/slideMaster8.xml.rels" ContentType="application/vnd.openxmlformats-package.relationships+xml"/>
  <Override PartName="/ppt/slideMasters/_rels/slideMaster47.xml.rels" ContentType="application/vnd.openxmlformats-package.relationships+xml"/>
  <Override PartName="/ppt/slideMasters/_rels/slideMaster26.xml.rels" ContentType="application/vnd.openxmlformats-package.relationships+xml"/>
  <Override PartName="/ppt/slideMasters/_rels/slideMaster9.xml.rels" ContentType="application/vnd.openxmlformats-package.relationships+xml"/>
  <Override PartName="/ppt/slideMasters/_rels/slideMaster48.xml.rels" ContentType="application/vnd.openxmlformats-package.relationships+xml"/>
  <Override PartName="/ppt/slideMasters/_rels/slideMaster10.xml.rels" ContentType="application/vnd.openxmlformats-package.relationships+xml"/>
  <Override PartName="/ppt/slideMasters/_rels/slideMaster11.xml.rels" ContentType="application/vnd.openxmlformats-package.relationships+xml"/>
  <Override PartName="/ppt/slideMasters/_rels/slideMaster12.xml.rels" ContentType="application/vnd.openxmlformats-package.relationships+xml"/>
  <Override PartName="/ppt/slideMasters/_rels/slideMaster13.xml.rels" ContentType="application/vnd.openxmlformats-package.relationships+xml"/>
  <Override PartName="/ppt/slideMasters/_rels/slideMaster14.xml.rels" ContentType="application/vnd.openxmlformats-package.relationships+xml"/>
  <Override PartName="/ppt/slideMasters/_rels/slideMaster15.xml.rels" ContentType="application/vnd.openxmlformats-package.relationships+xml"/>
  <Override PartName="/ppt/slideMasters/_rels/slideMaster16.xml.rels" ContentType="application/vnd.openxmlformats-package.relationships+xml"/>
  <Override PartName="/ppt/slideMasters/_rels/slideMaster17.xml.rels" ContentType="application/vnd.openxmlformats-package.relationships+xml"/>
  <Override PartName="/ppt/slideMasters/_rels/slideMaster18.xml.rels" ContentType="application/vnd.openxmlformats-package.relationships+xml"/>
  <Override PartName="/ppt/slideMasters/_rels/slideMaster19.xml.rels" ContentType="application/vnd.openxmlformats-package.relationships+xml"/>
  <Override PartName="/ppt/slideMasters/_rels/slideMaster27.xml.rels" ContentType="application/vnd.openxmlformats-package.relationships+xml"/>
  <Override PartName="/ppt/slideMasters/_rels/slideMaster28.xml.rels" ContentType="application/vnd.openxmlformats-package.relationships+xml"/>
  <Override PartName="/ppt/slideMasters/_rels/slideMaster29.xml.rels" ContentType="application/vnd.openxmlformats-package.relationships+xml"/>
  <Override PartName="/ppt/slideMasters/_rels/slideMaster30.xml.rels" ContentType="application/vnd.openxmlformats-package.relationships+xml"/>
  <Override PartName="/ppt/slideMasters/_rels/slideMaster31.xml.rels" ContentType="application/vnd.openxmlformats-package.relationships+xml"/>
  <Override PartName="/ppt/slideMasters/_rels/slideMaster32.xml.rels" ContentType="application/vnd.openxmlformats-package.relationships+xml"/>
  <Override PartName="/ppt/slideMasters/_rels/slideMaster33.xml.rels" ContentType="application/vnd.openxmlformats-package.relationships+xml"/>
  <Override PartName="/ppt/slideMasters/_rels/slideMaster34.xml.rels" ContentType="application/vnd.openxmlformats-package.relationships+xml"/>
  <Override PartName="/ppt/slideMasters/_rels/slideMaster35.xml.rels" ContentType="application/vnd.openxmlformats-package.relationships+xml"/>
  <Override PartName="/ppt/slideMasters/_rels/slideMaster36.xml.rels" ContentType="application/vnd.openxmlformats-package.relationships+xml"/>
  <Override PartName="/ppt/slideMasters/_rels/slideMaster37.xml.rels" ContentType="application/vnd.openxmlformats-package.relationships+xml"/>
  <Override PartName="/ppt/slideMasters/_rels/slideMaster38.xml.rels" ContentType="application/vnd.openxmlformats-package.relationships+xml"/>
  <Override PartName="/ppt/slideMasters/_rels/slideMaster39.xml.rels" ContentType="application/vnd.openxmlformats-package.relationships+xml"/>
  <Override PartName="/ppt/slideMasters/_rels/slideMaster49.xml.rels" ContentType="application/vnd.openxmlformats-package.relationships+xml"/>
  <Override PartName="/ppt/slideMasters/_rels/slideMaster50.xml.rels" ContentType="application/vnd.openxmlformats-package.relationships+xml"/>
  <Override PartName="/ppt/slideMasters/slideMaster49.xml" ContentType="application/vnd.openxmlformats-officedocument.presentationml.slideMaster+xml"/>
  <Override PartName="/ppt/slideMasters/slideMaster50.xml" ContentType="application/vnd.openxmlformats-officedocument.presentationml.slideMaster+xml"/>
  <Override PartName="/ppt/theme/theme26.xml" ContentType="application/vnd.openxmlformats-officedocument.theme+xml"/>
  <Override PartName="/ppt/theme/theme1.xml" ContentType="application/vnd.openxmlformats-officedocument.theme+xml"/>
  <Override PartName="/ppt/theme/theme27.xml" ContentType="application/vnd.openxmlformats-officedocument.theme+xml"/>
  <Override PartName="/ppt/theme/theme2.xml" ContentType="application/vnd.openxmlformats-officedocument.theme+xml"/>
  <Override PartName="/ppt/theme/theme28.xml" ContentType="application/vnd.openxmlformats-officedocument.theme+xml"/>
  <Override PartName="/ppt/theme/theme3.xml" ContentType="application/vnd.openxmlformats-officedocument.theme+xml"/>
  <Override PartName="/ppt/theme/theme29.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40.xml" ContentType="application/vnd.openxmlformats-officedocument.theme+xml"/>
  <Override PartName="/ppt/theme/theme6.xml" ContentType="application/vnd.openxmlformats-officedocument.theme+xml"/>
  <Override PartName="/ppt/theme/theme41.xml" ContentType="application/vnd.openxmlformats-officedocument.theme+xml"/>
  <Override PartName="/ppt/theme/theme7.xml" ContentType="application/vnd.openxmlformats-officedocument.theme+xml"/>
  <Override PartName="/ppt/theme/theme42.xml" ContentType="application/vnd.openxmlformats-officedocument.theme+xml"/>
  <Override PartName="/ppt/theme/theme8.xml" ContentType="application/vnd.openxmlformats-officedocument.theme+xml"/>
  <Override PartName="/ppt/theme/theme43.xml" ContentType="application/vnd.openxmlformats-officedocument.theme+xml"/>
  <Override PartName="/ppt/theme/theme9.xml" ContentType="application/vnd.openxmlformats-officedocument.theme+xml"/>
  <Override PartName="/ppt/theme/theme44.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theme/theme14.xml" ContentType="application/vnd.openxmlformats-officedocument.theme+xml"/>
  <Override PartName="/ppt/theme/theme15.xml" ContentType="application/vnd.openxmlformats-officedocument.theme+xml"/>
  <Override PartName="/ppt/theme/theme16.xml" ContentType="application/vnd.openxmlformats-officedocument.theme+xml"/>
  <Override PartName="/ppt/theme/theme17.xml" ContentType="application/vnd.openxmlformats-officedocument.theme+xml"/>
  <Override PartName="/ppt/theme/theme18.xml" ContentType="application/vnd.openxmlformats-officedocument.theme+xml"/>
  <Override PartName="/ppt/theme/theme19.xml" ContentType="application/vnd.openxmlformats-officedocument.theme+xml"/>
  <Override PartName="/ppt/theme/theme20.xml" ContentType="application/vnd.openxmlformats-officedocument.theme+xml"/>
  <Override PartName="/ppt/theme/theme21.xml" ContentType="application/vnd.openxmlformats-officedocument.theme+xml"/>
  <Override PartName="/ppt/theme/theme22.xml" ContentType="application/vnd.openxmlformats-officedocument.theme+xml"/>
  <Override PartName="/ppt/theme/theme23.xml" ContentType="application/vnd.openxmlformats-officedocument.theme+xml"/>
  <Override PartName="/ppt/theme/theme24.xml" ContentType="application/vnd.openxmlformats-officedocument.theme+xml"/>
  <Override PartName="/ppt/theme/theme25.xml" ContentType="application/vnd.openxmlformats-officedocument.theme+xml"/>
  <Override PartName="/ppt/theme/theme30.xml" ContentType="application/vnd.openxmlformats-officedocument.theme+xml"/>
  <Override PartName="/ppt/theme/theme31.xml" ContentType="application/vnd.openxmlformats-officedocument.theme+xml"/>
  <Override PartName="/ppt/theme/theme32.xml" ContentType="application/vnd.openxmlformats-officedocument.theme+xml"/>
  <Override PartName="/ppt/theme/theme33.xml" ContentType="application/vnd.openxmlformats-officedocument.theme+xml"/>
  <Override PartName="/ppt/theme/theme34.xml" ContentType="application/vnd.openxmlformats-officedocument.theme+xml"/>
  <Override PartName="/ppt/theme/theme35.xml" ContentType="application/vnd.openxmlformats-officedocument.theme+xml"/>
  <Override PartName="/ppt/theme/theme36.xml" ContentType="application/vnd.openxmlformats-officedocument.theme+xml"/>
  <Override PartName="/ppt/theme/theme37.xml" ContentType="application/vnd.openxmlformats-officedocument.theme+xml"/>
  <Override PartName="/ppt/theme/theme38.xml" ContentType="application/vnd.openxmlformats-officedocument.theme+xml"/>
  <Override PartName="/ppt/theme/theme39.xml" ContentType="application/vnd.openxmlformats-officedocument.theme+xml"/>
  <Override PartName="/ppt/theme/theme45.xml" ContentType="application/vnd.openxmlformats-officedocument.theme+xml"/>
  <Override PartName="/ppt/theme/theme46.xml" ContentType="application/vnd.openxmlformats-officedocument.theme+xml"/>
  <Override PartName="/ppt/theme/theme47.xml" ContentType="application/vnd.openxmlformats-officedocument.theme+xml"/>
  <Override PartName="/ppt/theme/theme48.xml" ContentType="application/vnd.openxmlformats-officedocument.theme+xml"/>
  <Override PartName="/ppt/theme/theme49.xml" ContentType="application/vnd.openxmlformats-officedocument.theme+xml"/>
  <Override PartName="/ppt/theme/theme50.xml" ContentType="application/vnd.openxmlformats-officedocument.theme+xml"/>
  <Override PartName="/ppt/media/image1.jpeg" ContentType="image/jpeg"/>
  <Override PartName="/ppt/media/image3.png" ContentType="image/png"/>
  <Override PartName="/ppt/media/image2.png" ContentType="image/png"/>
  <Override PartName="/ppt/media/image4.png" ContentType="image/png"/>
  <Override PartName="/ppt/media/image5.png" ContentType="image/png"/>
  <Override PartName="/ppt/media/image6.png" ContentType="image/png"/>
  <Override PartName="/ppt/media/image7.png" ContentType="image/png"/>
  <Override PartName="/ppt/media/image8.png" ContentType="image/png"/>
  <Override PartName="/ppt/media/image9.png" ContentType="image/png"/>
  <Override PartName="/ppt/media/image10.png" ContentType="image/png"/>
  <Override PartName="/ppt/media/image11.png" ContentType="image/png"/>
  <Override PartName="/ppt/media/image12.png" ContentType="image/png"/>
  <Override PartName="/ppt/media/image13.png" ContentType="image/png"/>
  <Override PartName="/ppt/media/image14.png" ContentType="image/png"/>
  <Override PartName="/ppt/media/image15.png" ContentType="image/png"/>
  <Override PartName="/ppt/slideLayouts/slideLayout31.xml" ContentType="application/vnd.openxmlformats-officedocument.presentationml.slideLayout+xml"/>
  <Override PartName="/ppt/slideLayouts/slideLayout1.xml" ContentType="application/vnd.openxmlformats-officedocument.presentationml.slideLayout+xml"/>
  <Override PartName="/ppt/slideLayouts/slideLayout32.xml" ContentType="application/vnd.openxmlformats-officedocument.presentationml.slideLayout+xml"/>
  <Override PartName="/ppt/slideLayouts/slideLayout2.xml" ContentType="application/vnd.openxmlformats-officedocument.presentationml.slideLayout+xml"/>
  <Override PartName="/ppt/slideLayouts/slideLayout33.xml" ContentType="application/vnd.openxmlformats-officedocument.presentationml.slideLayout+xml"/>
  <Override PartName="/ppt/slideLayouts/slideLayout3.xml" ContentType="application/vnd.openxmlformats-officedocument.presentationml.slideLayout+xml"/>
  <Override PartName="/ppt/slideLayouts/slideLayout34.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35.xml" ContentType="application/vnd.openxmlformats-officedocument.presentationml.slideLayout+xml"/>
  <Override PartName="/ppt/slideLayouts/slideLayout6.xml" ContentType="application/vnd.openxmlformats-officedocument.presentationml.slideLayout+xml"/>
  <Override PartName="/ppt/slideLayouts/slideLayout36.xml" ContentType="application/vnd.openxmlformats-officedocument.presentationml.slideLayout+xml"/>
  <Override PartName="/ppt/slideLayouts/slideLayout7.xml" ContentType="application/vnd.openxmlformats-officedocument.presentationml.slideLayout+xml"/>
  <Override PartName="/ppt/slideLayouts/slideLayout37.xml" ContentType="application/vnd.openxmlformats-officedocument.presentationml.slideLayout+xml"/>
  <Override PartName="/ppt/slideLayouts/slideLayout8.xml" ContentType="application/vnd.openxmlformats-officedocument.presentationml.slideLayout+xml"/>
  <Override PartName="/ppt/slideLayouts/slideLayout38.xml" ContentType="application/vnd.openxmlformats-officedocument.presentationml.slideLayout+xml"/>
  <Override PartName="/ppt/slideLayouts/slideLayout9.xml" ContentType="application/vnd.openxmlformats-officedocument.presentationml.slideLayout+xml"/>
  <Override PartName="/ppt/slideLayouts/slideLayout3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_rels/slideLayout31.xml.rels" ContentType="application/vnd.openxmlformats-package.relationships+xml"/>
  <Override PartName="/ppt/slideLayouts/_rels/slideLayout1.xml.rels" ContentType="application/vnd.openxmlformats-package.relationships+xml"/>
  <Override PartName="/ppt/slideLayouts/_rels/slideLayout32.xml.rels" ContentType="application/vnd.openxmlformats-package.relationships+xml"/>
  <Override PartName="/ppt/slideLayouts/_rels/slideLayout2.xml.rels" ContentType="application/vnd.openxmlformats-package.relationships+xml"/>
  <Override PartName="/ppt/slideLayouts/_rels/slideLayout33.xml.rels" ContentType="application/vnd.openxmlformats-package.relationships+xml"/>
  <Override PartName="/ppt/slideLayouts/_rels/slideLayout3.xml.rels" ContentType="application/vnd.openxmlformats-package.relationships+xml"/>
  <Override PartName="/ppt/slideLayouts/_rels/slideLayout34.xml.rels" ContentType="application/vnd.openxmlformats-package.relationships+xml"/>
  <Override PartName="/ppt/slideLayouts/_rels/slideLayout4.xml.rels" ContentType="application/vnd.openxmlformats-package.relationships+xml"/>
  <Override PartName="/ppt/slideLayouts/_rels/slideLayout35.xml.rels" ContentType="application/vnd.openxmlformats-package.relationships+xml"/>
  <Override PartName="/ppt/slideLayouts/_rels/slideLayout5.xml.rels" ContentType="application/vnd.openxmlformats-package.relationships+xml"/>
  <Override PartName="/ppt/slideLayouts/_rels/slideLayout36.xml.rels" ContentType="application/vnd.openxmlformats-package.relationships+xml"/>
  <Override PartName="/ppt/slideLayouts/_rels/slideLayout6.xml.rels" ContentType="application/vnd.openxmlformats-package.relationships+xml"/>
  <Override PartName="/ppt/slideLayouts/_rels/slideLayout37.xml.rels" ContentType="application/vnd.openxmlformats-package.relationships+xml"/>
  <Override PartName="/ppt/slideLayouts/_rels/slideLayout7.xml.rels" ContentType="application/vnd.openxmlformats-package.relationships+xml"/>
  <Override PartName="/ppt/slideLayouts/_rels/slideLayout38.xml.rels" ContentType="application/vnd.openxmlformats-package.relationships+xml"/>
  <Override PartName="/ppt/slideLayouts/_rels/slideLayout8.xml.rels" ContentType="application/vnd.openxmlformats-package.relationships+xml"/>
  <Override PartName="/ppt/slideLayouts/_rels/slideLayout39.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slideLayouts/_rels/slideLayout13.xml.rels" ContentType="application/vnd.openxmlformats-package.relationships+xml"/>
  <Override PartName="/ppt/slideLayouts/_rels/slideLayout14.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17.xml.rels" ContentType="application/vnd.openxmlformats-package.relationships+xml"/>
  <Override PartName="/ppt/slideLayouts/_rels/slideLayout18.xml.rels" ContentType="application/vnd.openxmlformats-package.relationships+xml"/>
  <Override PartName="/ppt/slideLayouts/_rels/slideLayout19.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_rels/slideLayout22.xml.rels" ContentType="application/vnd.openxmlformats-package.relationships+xml"/>
  <Override PartName="/ppt/slideLayouts/_rels/slideLayout23.xml.rels" ContentType="application/vnd.openxmlformats-package.relationships+xml"/>
  <Override PartName="/ppt/slideLayouts/_rels/slideLayout24.xml.rels" ContentType="application/vnd.openxmlformats-package.relationships+xml"/>
  <Override PartName="/ppt/slideLayouts/_rels/slideLayout25.xml.rels" ContentType="application/vnd.openxmlformats-package.relationships+xml"/>
  <Override PartName="/ppt/slideLayouts/_rels/slideLayout26.xml.rels" ContentType="application/vnd.openxmlformats-package.relationships+xml"/>
  <Override PartName="/ppt/slideLayouts/_rels/slideLayout27.xml.rels" ContentType="application/vnd.openxmlformats-package.relationships+xml"/>
  <Override PartName="/ppt/slideLayouts/_rels/slideLayout28.xml.rels" ContentType="application/vnd.openxmlformats-package.relationships+xml"/>
  <Override PartName="/ppt/slideLayouts/_rels/slideLayout29.xml.rels" ContentType="application/vnd.openxmlformats-package.relationships+xml"/>
  <Override PartName="/ppt/slideLayouts/_rels/slideLayout30.xml.rels" ContentType="application/vnd.openxmlformats-package.relationships+xml"/>
  <Override PartName="/ppt/slideLayouts/_rels/slideLayout40.xml.rels" ContentType="application/vnd.openxmlformats-package.relationships+xml"/>
  <Override PartName="/ppt/slideLayouts/_rels/slideLayout41.xml.rels" ContentType="application/vnd.openxmlformats-package.relationships+xml"/>
  <Override PartName="/ppt/slideLayouts/_rels/slideLayout42.xml.rels" ContentType="application/vnd.openxmlformats-package.relationships+xml"/>
  <Override PartName="/ppt/slideLayouts/_rels/slideLayout43.xml.rels" ContentType="application/vnd.openxmlformats-package.relationships+xml"/>
  <Override PartName="/ppt/slideLayouts/_rels/slideLayout44.xml.rels" ContentType="application/vnd.openxmlformats-package.relationships+xml"/>
  <Override PartName="/ppt/slideLayouts/_rels/slideLayout45.xml.rels" ContentType="application/vnd.openxmlformats-package.relationships+xml"/>
  <Override PartName="/ppt/slideLayouts/_rels/slideLayout46.xml.rels" ContentType="application/vnd.openxmlformats-package.relationships+xml"/>
  <Override PartName="/ppt/slideLayouts/_rels/slideLayout47.xml.rels" ContentType="application/vnd.openxmlformats-package.relationships+xml"/>
  <Override PartName="/ppt/slideLayouts/_rels/slideLayout48.xml.rels" ContentType="application/vnd.openxmlformats-package.relationships+xml"/>
  <Override PartName="/ppt/slideLayouts/_rels/slideLayout49.xml.rels" ContentType="application/vnd.openxmlformats-package.relationships+xml"/>
  <Override PartName="/ppt/slideLayouts/_rels/slideLayout50.xml.rels" ContentType="application/vnd.openxmlformats-package.relationships+xml"/>
  <Override PartName="/ppt/_rels/presentation.xml.rels" ContentType="application/vnd.openxmlformats-package.relationships+xml"/>
  <Override PartName="/ppt/slides/slide1.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21.xml" ContentType="application/vnd.openxmlformats-officedocument.presentationml.slide+xml"/>
  <Override PartName="/ppt/slides/slide4.xml" ContentType="application/vnd.openxmlformats-officedocument.presentationml.slide+xml"/>
  <Override PartName="/ppt/slides/slide22.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_rels/slide1.xml.rels" ContentType="application/vnd.openxmlformats-package.relationships+xml"/>
  <Override PartName="/ppt/slides/_rels/slide22.xml.rels" ContentType="application/vnd.openxmlformats-package.relationships+xml"/>
  <Override PartName="/ppt/slides/_rels/slide2.xml.rels" ContentType="application/vnd.openxmlformats-package.relationships+xml"/>
  <Override PartName="/ppt/slides/_rels/slide20.xml.rels" ContentType="application/vnd.openxmlformats-package.relationships+xml"/>
  <Override PartName="/ppt/slides/_rels/slide3.xml.rels" ContentType="application/vnd.openxmlformats-package.relationships+xml"/>
  <Override PartName="/ppt/slides/_rels/slide21.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8.xml.rels" ContentType="application/vnd.openxmlformats-package.relationships+xml"/>
  <Override PartName="/ppt/slides/_rels/slide9.xml.rels" ContentType="application/vnd.openxmlformats-package.relationships+xml"/>
  <Override PartName="/ppt/slides/_rels/slide10.xml.rels" ContentType="application/vnd.openxmlformats-package.relationships+xml"/>
  <Override PartName="/ppt/slides/_rels/slide11.xml.rels" ContentType="application/vnd.openxmlformats-package.relationships+xml"/>
  <Override PartName="/ppt/slides/_rels/slide12.xml.rels" ContentType="application/vnd.openxmlformats-package.relationships+xml"/>
  <Override PartName="/ppt/slides/_rels/slide13.xml.rels" ContentType="application/vnd.openxmlformats-package.relationships+xml"/>
  <Override PartName="/ppt/slides/_rels/slide14.xml.rels" ContentType="application/vnd.openxmlformats-package.relationships+xml"/>
  <Override PartName="/ppt/slides/_rels/slide15.xml.rels" ContentType="application/vnd.openxmlformats-package.relationships+xml"/>
  <Override PartName="/ppt/slides/_rels/slide16.xml.rels" ContentType="application/vnd.openxmlformats-package.relationships+xml"/>
  <Override PartName="/ppt/slides/_rels/slide17.xml.rels" ContentType="application/vnd.openxmlformats-package.relationships+xml"/>
  <Override PartName="/ppt/slides/_rels/slide18.xml.rels" ContentType="application/vnd.openxmlformats-package.relationships+xml"/>
  <Override PartName="/ppt/slides/_rels/slide19.xml.rels" ContentType="application/vnd.openxmlformats-package.relationships+xml"/>
  <Override PartName="/ppt/presProps.xml" ContentType="application/vnd.openxmlformats-officedocument.presentationml.presPro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customXml" Target="../customXml/item1.xml"/><Relationship Id="rId5" Type="http://schemas.openxmlformats.org/officeDocument/2006/relationships/customXml" Target="../customXml/item2.xml"/><Relationship Id="rId6" Type="http://schemas.openxmlformats.org/officeDocument/2006/relationships/customXml" Target="../customXml/item3.xml"/><Relationship Id="rId7"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50" r:id="rId3"/>
    <p:sldMasterId id="2147483652" r:id="rId4"/>
    <p:sldMasterId id="2147483654" r:id="rId5"/>
    <p:sldMasterId id="2147483656" r:id="rId6"/>
    <p:sldMasterId id="2147483658" r:id="rId7"/>
    <p:sldMasterId id="2147483660" r:id="rId8"/>
    <p:sldMasterId id="2147483662" r:id="rId9"/>
    <p:sldMasterId id="2147483664" r:id="rId10"/>
    <p:sldMasterId id="2147483666" r:id="rId11"/>
    <p:sldMasterId id="2147483668" r:id="rId12"/>
    <p:sldMasterId id="2147483670" r:id="rId13"/>
    <p:sldMasterId id="2147483672" r:id="rId14"/>
    <p:sldMasterId id="2147483674" r:id="rId15"/>
    <p:sldMasterId id="2147483676" r:id="rId16"/>
    <p:sldMasterId id="2147483678" r:id="rId17"/>
    <p:sldMasterId id="2147483680" r:id="rId18"/>
    <p:sldMasterId id="2147483682" r:id="rId19"/>
    <p:sldMasterId id="2147483684" r:id="rId20"/>
    <p:sldMasterId id="2147483686" r:id="rId21"/>
    <p:sldMasterId id="2147483688" r:id="rId22"/>
    <p:sldMasterId id="2147483690" r:id="rId23"/>
    <p:sldMasterId id="2147483692" r:id="rId24"/>
    <p:sldMasterId id="2147483694" r:id="rId25"/>
    <p:sldMasterId id="2147483696" r:id="rId26"/>
    <p:sldMasterId id="2147483698" r:id="rId27"/>
    <p:sldMasterId id="2147483700" r:id="rId28"/>
    <p:sldMasterId id="2147483702" r:id="rId29"/>
    <p:sldMasterId id="2147483704" r:id="rId30"/>
    <p:sldMasterId id="2147483706" r:id="rId31"/>
    <p:sldMasterId id="2147483708" r:id="rId32"/>
    <p:sldMasterId id="2147483710" r:id="rId33"/>
    <p:sldMasterId id="2147483712" r:id="rId34"/>
    <p:sldMasterId id="2147483714" r:id="rId35"/>
    <p:sldMasterId id="2147483716" r:id="rId36"/>
    <p:sldMasterId id="2147483718" r:id="rId37"/>
    <p:sldMasterId id="2147483720" r:id="rId38"/>
    <p:sldMasterId id="2147483722" r:id="rId39"/>
    <p:sldMasterId id="2147483724" r:id="rId40"/>
    <p:sldMasterId id="2147483726" r:id="rId41"/>
    <p:sldMasterId id="2147483728" r:id="rId42"/>
    <p:sldMasterId id="2147483730" r:id="rId43"/>
    <p:sldMasterId id="2147483732" r:id="rId44"/>
    <p:sldMasterId id="2147483734" r:id="rId45"/>
    <p:sldMasterId id="2147483736" r:id="rId46"/>
    <p:sldMasterId id="2147483738" r:id="rId47"/>
    <p:sldMasterId id="2147483740" r:id="rId48"/>
    <p:sldMasterId id="2147483742" r:id="rId49"/>
    <p:sldMasterId id="2147483744" r:id="rId50"/>
    <p:sldMasterId id="2147483746" r:id="rId51"/>
  </p:sldMasterIdLst>
  <p:sldIdLst>
    <p:sldId id="256" r:id="rId52"/>
    <p:sldId id="257" r:id="rId53"/>
    <p:sldId id="258" r:id="rId54"/>
    <p:sldId id="259" r:id="rId55"/>
    <p:sldId id="260" r:id="rId56"/>
    <p:sldId id="261" r:id="rId57"/>
    <p:sldId id="262" r:id="rId58"/>
    <p:sldId id="263" r:id="rId59"/>
    <p:sldId id="264" r:id="rId60"/>
    <p:sldId id="265" r:id="rId61"/>
    <p:sldId id="266" r:id="rId62"/>
    <p:sldId id="267" r:id="rId63"/>
    <p:sldId id="268" r:id="rId64"/>
    <p:sldId id="269" r:id="rId65"/>
    <p:sldId id="270" r:id="rId66"/>
    <p:sldId id="271" r:id="rId67"/>
    <p:sldId id="272" r:id="rId68"/>
    <p:sldId id="273" r:id="rId69"/>
    <p:sldId id="274" r:id="rId70"/>
    <p:sldId id="275" r:id="rId71"/>
    <p:sldId id="276" r:id="rId72"/>
    <p:sldId id="277" r:id="rId73"/>
  </p:sldIdLst>
  <p:sldSz cx="9144000" cy="5143500"/>
  <p:notesSz cx="7559675" cy="10691813"/>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Master" Target="slideMasters/slideMaster5.xml"/><Relationship Id="rId7" Type="http://schemas.openxmlformats.org/officeDocument/2006/relationships/slideMaster" Target="slideMasters/slideMaster6.xml"/><Relationship Id="rId8" Type="http://schemas.openxmlformats.org/officeDocument/2006/relationships/slideMaster" Target="slideMasters/slideMaster7.xml"/><Relationship Id="rId9" Type="http://schemas.openxmlformats.org/officeDocument/2006/relationships/slideMaster" Target="slideMasters/slideMaster8.xml"/><Relationship Id="rId10" Type="http://schemas.openxmlformats.org/officeDocument/2006/relationships/slideMaster" Target="slideMasters/slideMaster9.xml"/><Relationship Id="rId11" Type="http://schemas.openxmlformats.org/officeDocument/2006/relationships/slideMaster" Target="slideMasters/slideMaster10.xml"/><Relationship Id="rId12" Type="http://schemas.openxmlformats.org/officeDocument/2006/relationships/slideMaster" Target="slideMasters/slideMaster11.xml"/><Relationship Id="rId13" Type="http://schemas.openxmlformats.org/officeDocument/2006/relationships/slideMaster" Target="slideMasters/slideMaster12.xml"/><Relationship Id="rId14" Type="http://schemas.openxmlformats.org/officeDocument/2006/relationships/slideMaster" Target="slideMasters/slideMaster13.xml"/><Relationship Id="rId15" Type="http://schemas.openxmlformats.org/officeDocument/2006/relationships/slideMaster" Target="slideMasters/slideMaster14.xml"/><Relationship Id="rId16" Type="http://schemas.openxmlformats.org/officeDocument/2006/relationships/slideMaster" Target="slideMasters/slideMaster15.xml"/><Relationship Id="rId17" Type="http://schemas.openxmlformats.org/officeDocument/2006/relationships/slideMaster" Target="slideMasters/slideMaster16.xml"/><Relationship Id="rId18" Type="http://schemas.openxmlformats.org/officeDocument/2006/relationships/slideMaster" Target="slideMasters/slideMaster17.xml"/><Relationship Id="rId19" Type="http://schemas.openxmlformats.org/officeDocument/2006/relationships/slideMaster" Target="slideMasters/slideMaster18.xml"/><Relationship Id="rId20" Type="http://schemas.openxmlformats.org/officeDocument/2006/relationships/slideMaster" Target="slideMasters/slideMaster19.xml"/><Relationship Id="rId21" Type="http://schemas.openxmlformats.org/officeDocument/2006/relationships/slideMaster" Target="slideMasters/slideMaster20.xml"/><Relationship Id="rId22" Type="http://schemas.openxmlformats.org/officeDocument/2006/relationships/slideMaster" Target="slideMasters/slideMaster21.xml"/><Relationship Id="rId23" Type="http://schemas.openxmlformats.org/officeDocument/2006/relationships/slideMaster" Target="slideMasters/slideMaster22.xml"/><Relationship Id="rId24" Type="http://schemas.openxmlformats.org/officeDocument/2006/relationships/slideMaster" Target="slideMasters/slideMaster23.xml"/><Relationship Id="rId25" Type="http://schemas.openxmlformats.org/officeDocument/2006/relationships/slideMaster" Target="slideMasters/slideMaster24.xml"/><Relationship Id="rId26" Type="http://schemas.openxmlformats.org/officeDocument/2006/relationships/slideMaster" Target="slideMasters/slideMaster25.xml"/><Relationship Id="rId27" Type="http://schemas.openxmlformats.org/officeDocument/2006/relationships/slideMaster" Target="slideMasters/slideMaster26.xml"/><Relationship Id="rId28" Type="http://schemas.openxmlformats.org/officeDocument/2006/relationships/slideMaster" Target="slideMasters/slideMaster27.xml"/><Relationship Id="rId29" Type="http://schemas.openxmlformats.org/officeDocument/2006/relationships/slideMaster" Target="slideMasters/slideMaster28.xml"/><Relationship Id="rId30" Type="http://schemas.openxmlformats.org/officeDocument/2006/relationships/slideMaster" Target="slideMasters/slideMaster29.xml"/><Relationship Id="rId31" Type="http://schemas.openxmlformats.org/officeDocument/2006/relationships/slideMaster" Target="slideMasters/slideMaster30.xml"/><Relationship Id="rId32" Type="http://schemas.openxmlformats.org/officeDocument/2006/relationships/slideMaster" Target="slideMasters/slideMaster31.xml"/><Relationship Id="rId33" Type="http://schemas.openxmlformats.org/officeDocument/2006/relationships/slideMaster" Target="slideMasters/slideMaster32.xml"/><Relationship Id="rId34" Type="http://schemas.openxmlformats.org/officeDocument/2006/relationships/slideMaster" Target="slideMasters/slideMaster33.xml"/><Relationship Id="rId35" Type="http://schemas.openxmlformats.org/officeDocument/2006/relationships/slideMaster" Target="slideMasters/slideMaster34.xml"/><Relationship Id="rId36" Type="http://schemas.openxmlformats.org/officeDocument/2006/relationships/slideMaster" Target="slideMasters/slideMaster35.xml"/><Relationship Id="rId37" Type="http://schemas.openxmlformats.org/officeDocument/2006/relationships/slideMaster" Target="slideMasters/slideMaster36.xml"/><Relationship Id="rId38" Type="http://schemas.openxmlformats.org/officeDocument/2006/relationships/slideMaster" Target="slideMasters/slideMaster37.xml"/><Relationship Id="rId39" Type="http://schemas.openxmlformats.org/officeDocument/2006/relationships/slideMaster" Target="slideMasters/slideMaster38.xml"/><Relationship Id="rId40" Type="http://schemas.openxmlformats.org/officeDocument/2006/relationships/slideMaster" Target="slideMasters/slideMaster39.xml"/><Relationship Id="rId41" Type="http://schemas.openxmlformats.org/officeDocument/2006/relationships/slideMaster" Target="slideMasters/slideMaster40.xml"/><Relationship Id="rId42" Type="http://schemas.openxmlformats.org/officeDocument/2006/relationships/slideMaster" Target="slideMasters/slideMaster41.xml"/><Relationship Id="rId43" Type="http://schemas.openxmlformats.org/officeDocument/2006/relationships/slideMaster" Target="slideMasters/slideMaster42.xml"/><Relationship Id="rId44" Type="http://schemas.openxmlformats.org/officeDocument/2006/relationships/slideMaster" Target="slideMasters/slideMaster43.xml"/><Relationship Id="rId45" Type="http://schemas.openxmlformats.org/officeDocument/2006/relationships/slideMaster" Target="slideMasters/slideMaster44.xml"/><Relationship Id="rId46" Type="http://schemas.openxmlformats.org/officeDocument/2006/relationships/slideMaster" Target="slideMasters/slideMaster45.xml"/><Relationship Id="rId47" Type="http://schemas.openxmlformats.org/officeDocument/2006/relationships/slideMaster" Target="slideMasters/slideMaster46.xml"/><Relationship Id="rId48" Type="http://schemas.openxmlformats.org/officeDocument/2006/relationships/slideMaster" Target="slideMasters/slideMaster47.xml"/><Relationship Id="rId49" Type="http://schemas.openxmlformats.org/officeDocument/2006/relationships/slideMaster" Target="slideMasters/slideMaster48.xml"/><Relationship Id="rId50" Type="http://schemas.openxmlformats.org/officeDocument/2006/relationships/slideMaster" Target="slideMasters/slideMaster49.xml"/><Relationship Id="rId51" Type="http://schemas.openxmlformats.org/officeDocument/2006/relationships/slideMaster" Target="slideMasters/slideMaster50.xml"/><Relationship Id="rId52" Type="http://schemas.openxmlformats.org/officeDocument/2006/relationships/slide" Target="slides/slide1.xml"/><Relationship Id="rId53" Type="http://schemas.openxmlformats.org/officeDocument/2006/relationships/slide" Target="slides/slide2.xml"/><Relationship Id="rId54" Type="http://schemas.openxmlformats.org/officeDocument/2006/relationships/slide" Target="slides/slide3.xml"/><Relationship Id="rId55" Type="http://schemas.openxmlformats.org/officeDocument/2006/relationships/slide" Target="slides/slide4.xml"/><Relationship Id="rId56" Type="http://schemas.openxmlformats.org/officeDocument/2006/relationships/slide" Target="slides/slide5.xml"/><Relationship Id="rId57" Type="http://schemas.openxmlformats.org/officeDocument/2006/relationships/slide" Target="slides/slide6.xml"/><Relationship Id="rId58" Type="http://schemas.openxmlformats.org/officeDocument/2006/relationships/slide" Target="slides/slide7.xml"/><Relationship Id="rId59" Type="http://schemas.openxmlformats.org/officeDocument/2006/relationships/slide" Target="slides/slide8.xml"/><Relationship Id="rId60" Type="http://schemas.openxmlformats.org/officeDocument/2006/relationships/slide" Target="slides/slide9.xml"/><Relationship Id="rId61" Type="http://schemas.openxmlformats.org/officeDocument/2006/relationships/slide" Target="slides/slide10.xml"/><Relationship Id="rId62" Type="http://schemas.openxmlformats.org/officeDocument/2006/relationships/slide" Target="slides/slide11.xml"/><Relationship Id="rId63" Type="http://schemas.openxmlformats.org/officeDocument/2006/relationships/slide" Target="slides/slide12.xml"/><Relationship Id="rId64" Type="http://schemas.openxmlformats.org/officeDocument/2006/relationships/slide" Target="slides/slide13.xml"/><Relationship Id="rId65" Type="http://schemas.openxmlformats.org/officeDocument/2006/relationships/slide" Target="slides/slide14.xml"/><Relationship Id="rId66" Type="http://schemas.openxmlformats.org/officeDocument/2006/relationships/slide" Target="slides/slide15.xml"/><Relationship Id="rId67" Type="http://schemas.openxmlformats.org/officeDocument/2006/relationships/slide" Target="slides/slide16.xml"/><Relationship Id="rId68" Type="http://schemas.openxmlformats.org/officeDocument/2006/relationships/slide" Target="slides/slide17.xml"/><Relationship Id="rId69" Type="http://schemas.openxmlformats.org/officeDocument/2006/relationships/slide" Target="slides/slide18.xml"/><Relationship Id="rId70" Type="http://schemas.openxmlformats.org/officeDocument/2006/relationships/slide" Target="slides/slide19.xml"/><Relationship Id="rId71" Type="http://schemas.openxmlformats.org/officeDocument/2006/relationships/slide" Target="slides/slide20.xml"/><Relationship Id="rId72" Type="http://schemas.openxmlformats.org/officeDocument/2006/relationships/slide" Target="slides/slide21.xml"/><Relationship Id="rId73" Type="http://schemas.openxmlformats.org/officeDocument/2006/relationships/slide" Target="slides/slide22.xml"/><Relationship Id="rId74"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16.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17.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18.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19.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0.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1.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3.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4.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25.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26.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27.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28.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29.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0.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1.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2.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4.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5.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6.xml"/>
</Relationships>
</file>

<file path=ppt/slideLayouts/_rels/slideLayout37.xml.rels><?xml version="1.0" encoding="UTF-8"?>
<Relationships xmlns="http://schemas.openxmlformats.org/package/2006/relationships"><Relationship Id="rId1" Type="http://schemas.openxmlformats.org/officeDocument/2006/relationships/slideMaster" Target="../slideMasters/slideMaster37.xml"/>
</Relationships>
</file>

<file path=ppt/slideLayouts/_rels/slideLayout38.xml.rels><?xml version="1.0" encoding="UTF-8"?>
<Relationships xmlns="http://schemas.openxmlformats.org/package/2006/relationships"><Relationship Id="rId1" Type="http://schemas.openxmlformats.org/officeDocument/2006/relationships/slideMaster" Target="../slideMasters/slideMaster38.xml"/>
</Relationships>
</file>

<file path=ppt/slideLayouts/_rels/slideLayout39.xml.rels><?xml version="1.0" encoding="UTF-8"?>
<Relationships xmlns="http://schemas.openxmlformats.org/package/2006/relationships"><Relationship Id="rId1" Type="http://schemas.openxmlformats.org/officeDocument/2006/relationships/slideMaster" Target="../slideMasters/slideMaster39.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0.xml.rels><?xml version="1.0" encoding="UTF-8"?>
<Relationships xmlns="http://schemas.openxmlformats.org/package/2006/relationships"><Relationship Id="rId1" Type="http://schemas.openxmlformats.org/officeDocument/2006/relationships/slideMaster" Target="../slideMasters/slideMaster40.xml"/>
</Relationships>
</file>

<file path=ppt/slideLayouts/_rels/slideLayout41.xml.rels><?xml version="1.0" encoding="UTF-8"?>
<Relationships xmlns="http://schemas.openxmlformats.org/package/2006/relationships"><Relationship Id="rId1" Type="http://schemas.openxmlformats.org/officeDocument/2006/relationships/slideMaster" Target="../slideMasters/slideMaster41.xml"/>
</Relationships>
</file>

<file path=ppt/slideLayouts/_rels/slideLayout42.xml.rels><?xml version="1.0" encoding="UTF-8"?>
<Relationships xmlns="http://schemas.openxmlformats.org/package/2006/relationships"><Relationship Id="rId1" Type="http://schemas.openxmlformats.org/officeDocument/2006/relationships/slideMaster" Target="../slideMasters/slideMaster42.xml"/>
</Relationships>
</file>

<file path=ppt/slideLayouts/_rels/slideLayout43.xml.rels><?xml version="1.0" encoding="UTF-8"?>
<Relationships xmlns="http://schemas.openxmlformats.org/package/2006/relationships"><Relationship Id="rId1" Type="http://schemas.openxmlformats.org/officeDocument/2006/relationships/slideMaster" Target="../slideMasters/slideMaster43.xml"/>
</Relationships>
</file>

<file path=ppt/slideLayouts/_rels/slideLayout44.xml.rels><?xml version="1.0" encoding="UTF-8"?>
<Relationships xmlns="http://schemas.openxmlformats.org/package/2006/relationships"><Relationship Id="rId1" Type="http://schemas.openxmlformats.org/officeDocument/2006/relationships/slideMaster" Target="../slideMasters/slideMaster44.xml"/>
</Relationships>
</file>

<file path=ppt/slideLayouts/_rels/slideLayout45.xml.rels><?xml version="1.0" encoding="UTF-8"?>
<Relationships xmlns="http://schemas.openxmlformats.org/package/2006/relationships"><Relationship Id="rId1" Type="http://schemas.openxmlformats.org/officeDocument/2006/relationships/slideMaster" Target="../slideMasters/slideMaster45.xml"/>
</Relationships>
</file>

<file path=ppt/slideLayouts/_rels/slideLayout46.xml.rels><?xml version="1.0" encoding="UTF-8"?>
<Relationships xmlns="http://schemas.openxmlformats.org/package/2006/relationships"><Relationship Id="rId1" Type="http://schemas.openxmlformats.org/officeDocument/2006/relationships/slideMaster" Target="../slideMasters/slideMaster46.xml"/>
</Relationships>
</file>

<file path=ppt/slideLayouts/_rels/slideLayout47.xml.rels><?xml version="1.0" encoding="UTF-8"?>
<Relationships xmlns="http://schemas.openxmlformats.org/package/2006/relationships"><Relationship Id="rId1" Type="http://schemas.openxmlformats.org/officeDocument/2006/relationships/slideMaster" Target="../slideMasters/slideMaster47.xml"/>
</Relationships>
</file>

<file path=ppt/slideLayouts/_rels/slideLayout48.xml.rels><?xml version="1.0" encoding="UTF-8"?>
<Relationships xmlns="http://schemas.openxmlformats.org/package/2006/relationships"><Relationship Id="rId1" Type="http://schemas.openxmlformats.org/officeDocument/2006/relationships/slideMaster" Target="../slideMasters/slideMaster48.xml"/>
</Relationships>
</file>

<file path=ppt/slideLayouts/_rels/slideLayout49.xml.rels><?xml version="1.0" encoding="UTF-8"?>
<Relationships xmlns="http://schemas.openxmlformats.org/package/2006/relationships"><Relationship Id="rId1" Type="http://schemas.openxmlformats.org/officeDocument/2006/relationships/slideMaster" Target="../slideMasters/slideMaster49.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0.xml.rels><?xml version="1.0" encoding="UTF-8"?>
<Relationships xmlns="http://schemas.openxmlformats.org/package/2006/relationships"><Relationship Id="rId1" Type="http://schemas.openxmlformats.org/officeDocument/2006/relationships/slideMaster" Target="../slideMasters/slideMaster50.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9.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Couverture">
    <p:spTree>
      <p:nvGrpSpPr>
        <p:cNvPr id="1" name=""/>
        <p:cNvGrpSpPr/>
        <p:nvPr/>
      </p:nvGrpSpPr>
      <p:grpSpPr>
        <a:xfrm>
          <a:off x="0" y="0"/>
          <a:ext cx="0" cy="0"/>
          <a:chOff x="0" y="0"/>
          <a:chExt cx="0" cy="0"/>
        </a:xfrm>
      </p:grpSpPr>
      <p:sp>
        <p:nvSpPr>
          <p:cNvPr id="2" name="PlaceHolder 1"/>
          <p:cNvSpPr>
            <a:spLocks noGrp="1"/>
          </p:cNvSpPr>
          <p:nvPr>
            <p:ph type="sldNum" idx="2"/>
          </p:nvPr>
        </p:nvSpPr>
        <p:spPr/>
        <p:txBody>
          <a:bodyPr/>
          <a:p>
            <a:fld id="{EF9DA475-042D-4459-9196-90EAFFB4FCFF}" type="slidenum">
              <a:t>&lt;#&gt;</a:t>
            </a:fld>
          </a:p>
        </p:txBody>
      </p:sp>
      <p:sp>
        <p:nvSpPr>
          <p:cNvPr id="3" name="PlaceHolder 2"/>
          <p:cNvSpPr>
            <a:spLocks noGrp="1"/>
          </p:cNvSpPr>
          <p:nvPr>
            <p:ph type="dt" idx="1"/>
          </p:nvPr>
        </p:nvSpPr>
        <p:spPr/>
        <p:txBody>
          <a:bodyPr/>
          <a:p>
            <a:r>
              <a:rPr lang="fr-FR"/>
              <a:t/>
            </a:r>
          </a:p>
        </p:txBody>
      </p:sp>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Standard">
    <p:spTree>
      <p:nvGrpSpPr>
        <p:cNvPr id="1" name=""/>
        <p:cNvGrpSpPr/>
        <p:nvPr/>
      </p:nvGrpSpPr>
      <p:grpSpPr>
        <a:xfrm>
          <a:off x="0" y="0"/>
          <a:ext cx="0" cy="0"/>
          <a:chOff x="0" y="0"/>
          <a:chExt cx="0" cy="0"/>
        </a:xfrm>
      </p:grpSpPr>
      <p:sp>
        <p:nvSpPr>
          <p:cNvPr id="51"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indent="0">
              <a:buNone/>
            </a:pPr>
            <a:endParaRPr b="0" lang="fr-FR" sz="1800" strike="noStrike" u="none">
              <a:solidFill>
                <a:schemeClr val="dk1"/>
              </a:solidFill>
              <a:uFillTx/>
              <a:latin typeface="Arial"/>
            </a:endParaRPr>
          </a:p>
        </p:txBody>
      </p:sp>
      <p:sp>
        <p:nvSpPr>
          <p:cNvPr id="52" name="PlaceHolder 2"/>
          <p:cNvSpPr>
            <a:spLocks noGrp="1"/>
          </p:cNvSpPr>
          <p:nvPr>
            <p:ph/>
          </p:nvPr>
        </p:nvSpPr>
        <p:spPr>
          <a:xfrm>
            <a:off x="3312000" y="180000"/>
            <a:ext cx="5471640" cy="359640"/>
          </a:xfrm>
          <a:prstGeom prst="rect">
            <a:avLst/>
          </a:prstGeom>
          <a:noFill/>
          <a:ln w="0">
            <a:noFill/>
          </a:ln>
        </p:spPr>
        <p:txBody>
          <a:bodyPr lIns="0" rIns="0" tIns="0" bIns="0" anchor="t">
            <a:normAutofit/>
          </a:bodyPr>
          <a:p>
            <a:pPr indent="0">
              <a:spcBef>
                <a:spcPts val="1417"/>
              </a:spcBef>
              <a:buNone/>
            </a:pPr>
            <a:endParaRPr b="0" lang="fr-FR" sz="1050" strike="noStrike" u="none">
              <a:solidFill>
                <a:schemeClr val="dk1"/>
              </a:solidFill>
              <a:uFillTx/>
              <a:latin typeface="Arial"/>
            </a:endParaRPr>
          </a:p>
        </p:txBody>
      </p:sp>
      <p:sp>
        <p:nvSpPr>
          <p:cNvPr id="4" name="PlaceHolder 3"/>
          <p:cNvSpPr>
            <a:spLocks noGrp="1"/>
          </p:cNvSpPr>
          <p:nvPr>
            <p:ph type="ftr" idx="20"/>
          </p:nvPr>
        </p:nvSpPr>
        <p:spPr/>
        <p:txBody>
          <a:bodyPr/>
          <a:p>
            <a:r>
              <a:t>Footer</a:t>
            </a:r>
          </a:p>
        </p:txBody>
      </p:sp>
      <p:sp>
        <p:nvSpPr>
          <p:cNvPr id="5" name="PlaceHolder 4"/>
          <p:cNvSpPr>
            <a:spLocks noGrp="1"/>
          </p:cNvSpPr>
          <p:nvPr>
            <p:ph type="sldNum" idx="21"/>
          </p:nvPr>
        </p:nvSpPr>
        <p:spPr/>
        <p:txBody>
          <a:bodyPr/>
          <a:p>
            <a:fld id="{3B00A58F-2108-48F4-A48A-4698A8AE28CB}" type="slidenum">
              <a:t>&lt;#&gt;</a:t>
            </a:fld>
          </a:p>
        </p:txBody>
      </p:sp>
      <p:sp>
        <p:nvSpPr>
          <p:cNvPr id="6" name="PlaceHolder 5"/>
          <p:cNvSpPr>
            <a:spLocks noGrp="1"/>
          </p:cNvSpPr>
          <p:nvPr>
            <p:ph type="dt" idx="19"/>
          </p:nvPr>
        </p:nvSpPr>
        <p:spPr/>
        <p:txBody>
          <a:bodyPr/>
          <a:p>
            <a:r>
              <a:rPr lang="fr-FR"/>
              <a:t/>
            </a: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re de section">
    <p:spTree>
      <p:nvGrpSpPr>
        <p:cNvPr id="1" name=""/>
        <p:cNvGrpSpPr/>
        <p:nvPr/>
      </p:nvGrpSpPr>
      <p:grpSpPr>
        <a:xfrm>
          <a:off x="0" y="0"/>
          <a:ext cx="0" cy="0"/>
          <a:chOff x="0" y="0"/>
          <a:chExt cx="0" cy="0"/>
        </a:xfrm>
      </p:grpSpPr>
      <p:sp>
        <p:nvSpPr>
          <p:cNvPr id="2" name="PlaceHolder 1"/>
          <p:cNvSpPr>
            <a:spLocks noGrp="1"/>
          </p:cNvSpPr>
          <p:nvPr>
            <p:ph type="ftr" idx="23"/>
          </p:nvPr>
        </p:nvSpPr>
        <p:spPr/>
        <p:txBody>
          <a:bodyPr/>
          <a:p>
            <a:r>
              <a:t>Footer</a:t>
            </a:r>
          </a:p>
        </p:txBody>
      </p:sp>
      <p:sp>
        <p:nvSpPr>
          <p:cNvPr id="3" name="PlaceHolder 2"/>
          <p:cNvSpPr>
            <a:spLocks noGrp="1"/>
          </p:cNvSpPr>
          <p:nvPr>
            <p:ph type="sldNum" idx="24"/>
          </p:nvPr>
        </p:nvSpPr>
        <p:spPr/>
        <p:txBody>
          <a:bodyPr/>
          <a:p>
            <a:fld id="{09F7634C-131E-4599-8AB0-DB056C4C739A}" type="slidenum">
              <a:t>&lt;#&gt;</a:t>
            </a:fld>
          </a:p>
        </p:txBody>
      </p:sp>
      <p:sp>
        <p:nvSpPr>
          <p:cNvPr id="4" name="PlaceHolder 3"/>
          <p:cNvSpPr>
            <a:spLocks noGrp="1"/>
          </p:cNvSpPr>
          <p:nvPr>
            <p:ph type="dt" idx="22"/>
          </p:nvPr>
        </p:nvSpPr>
        <p:spPr/>
        <p:txBody>
          <a:bodyPr/>
          <a:p>
            <a:r>
              <a:rPr lang="fr-FR"/>
              <a:t/>
            </a: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Deux contenus">
    <p:spTree>
      <p:nvGrpSpPr>
        <p:cNvPr id="1" name=""/>
        <p:cNvGrpSpPr/>
        <p:nvPr/>
      </p:nvGrpSpPr>
      <p:grpSpPr>
        <a:xfrm>
          <a:off x="0" y="0"/>
          <a:ext cx="0" cy="0"/>
          <a:chOff x="0" y="0"/>
          <a:chExt cx="0" cy="0"/>
        </a:xfrm>
      </p:grpSpPr>
      <p:sp>
        <p:nvSpPr>
          <p:cNvPr id="64"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indent="0">
              <a:buNone/>
            </a:pPr>
            <a:endParaRPr b="0" lang="fr-FR" sz="1800" strike="noStrike" u="none">
              <a:solidFill>
                <a:schemeClr val="dk1"/>
              </a:solidFill>
              <a:uFillTx/>
              <a:latin typeface="Arial"/>
            </a:endParaRPr>
          </a:p>
        </p:txBody>
      </p:sp>
      <p:sp>
        <p:nvSpPr>
          <p:cNvPr id="65" name="PlaceHolder 2"/>
          <p:cNvSpPr>
            <a:spLocks noGrp="1"/>
          </p:cNvSpPr>
          <p:nvPr>
            <p:ph/>
          </p:nvPr>
        </p:nvSpPr>
        <p:spPr>
          <a:xfrm>
            <a:off x="3312000" y="180000"/>
            <a:ext cx="2670120" cy="359640"/>
          </a:xfrm>
          <a:prstGeom prst="rect">
            <a:avLst/>
          </a:prstGeom>
          <a:noFill/>
          <a:ln w="0">
            <a:noFill/>
          </a:ln>
        </p:spPr>
        <p:txBody>
          <a:bodyPr lIns="0" rIns="0" tIns="0" bIns="0" anchor="t">
            <a:normAutofit/>
          </a:bodyPr>
          <a:p>
            <a:pPr indent="0">
              <a:spcBef>
                <a:spcPts val="1417"/>
              </a:spcBef>
              <a:buNone/>
            </a:pPr>
            <a:endParaRPr b="0" lang="fr-FR" sz="1050" strike="noStrike" u="none">
              <a:solidFill>
                <a:schemeClr val="dk1"/>
              </a:solidFill>
              <a:uFillTx/>
              <a:latin typeface="Arial"/>
            </a:endParaRPr>
          </a:p>
        </p:txBody>
      </p:sp>
      <p:sp>
        <p:nvSpPr>
          <p:cNvPr id="66" name="PlaceHolder 3"/>
          <p:cNvSpPr>
            <a:spLocks noGrp="1"/>
          </p:cNvSpPr>
          <p:nvPr>
            <p:ph/>
          </p:nvPr>
        </p:nvSpPr>
        <p:spPr>
          <a:xfrm>
            <a:off x="6116040" y="180000"/>
            <a:ext cx="2670120" cy="359640"/>
          </a:xfrm>
          <a:prstGeom prst="rect">
            <a:avLst/>
          </a:prstGeom>
          <a:noFill/>
          <a:ln w="0">
            <a:noFill/>
          </a:ln>
        </p:spPr>
        <p:txBody>
          <a:bodyPr lIns="0" rIns="0" tIns="0" bIns="0" anchor="t">
            <a:normAutofit/>
          </a:bodyPr>
          <a:p>
            <a:pPr indent="0">
              <a:spcBef>
                <a:spcPts val="1417"/>
              </a:spcBef>
              <a:buNone/>
            </a:pPr>
            <a:endParaRPr b="0" lang="fr-FR" sz="1050" strike="noStrike" u="none">
              <a:solidFill>
                <a:schemeClr val="dk1"/>
              </a:solidFill>
              <a:uFillTx/>
              <a:latin typeface="Arial"/>
            </a:endParaRPr>
          </a:p>
        </p:txBody>
      </p:sp>
      <p:sp>
        <p:nvSpPr>
          <p:cNvPr id="5" name="PlaceHolder 4"/>
          <p:cNvSpPr>
            <a:spLocks noGrp="1"/>
          </p:cNvSpPr>
          <p:nvPr>
            <p:ph type="ftr" idx="26"/>
          </p:nvPr>
        </p:nvSpPr>
        <p:spPr/>
        <p:txBody>
          <a:bodyPr/>
          <a:p>
            <a:r>
              <a:t>Footer</a:t>
            </a:r>
          </a:p>
        </p:txBody>
      </p:sp>
      <p:sp>
        <p:nvSpPr>
          <p:cNvPr id="6" name="PlaceHolder 5"/>
          <p:cNvSpPr>
            <a:spLocks noGrp="1"/>
          </p:cNvSpPr>
          <p:nvPr>
            <p:ph type="sldNum" idx="27"/>
          </p:nvPr>
        </p:nvSpPr>
        <p:spPr/>
        <p:txBody>
          <a:bodyPr/>
          <a:p>
            <a:fld id="{6DC7D3C6-5028-47AD-89DB-E10CAB702FB5}" type="slidenum">
              <a:t>&lt;#&gt;</a:t>
            </a:fld>
          </a:p>
        </p:txBody>
      </p:sp>
      <p:sp>
        <p:nvSpPr>
          <p:cNvPr id="7" name="PlaceHolder 6"/>
          <p:cNvSpPr>
            <a:spLocks noGrp="1"/>
          </p:cNvSpPr>
          <p:nvPr>
            <p:ph type="dt" idx="25"/>
          </p:nvPr>
        </p:nvSpPr>
        <p:spPr/>
        <p:txBody>
          <a:bodyPr/>
          <a:p>
            <a:r>
              <a:rPr lang="fr-FR"/>
              <a:t/>
            </a: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Comparaison">
    <p:spTree>
      <p:nvGrpSpPr>
        <p:cNvPr id="1" name=""/>
        <p:cNvGrpSpPr/>
        <p:nvPr/>
      </p:nvGrpSpPr>
      <p:grpSpPr>
        <a:xfrm>
          <a:off x="0" y="0"/>
          <a:ext cx="0" cy="0"/>
          <a:chOff x="0" y="0"/>
          <a:chExt cx="0" cy="0"/>
        </a:xfrm>
      </p:grpSpPr>
      <p:sp>
        <p:nvSpPr>
          <p:cNvPr id="2" name="PlaceHolder 1"/>
          <p:cNvSpPr>
            <a:spLocks noGrp="1"/>
          </p:cNvSpPr>
          <p:nvPr>
            <p:ph type="ftr" idx="29"/>
          </p:nvPr>
        </p:nvSpPr>
        <p:spPr/>
        <p:txBody>
          <a:bodyPr/>
          <a:p>
            <a:r>
              <a:t>Footer</a:t>
            </a:r>
          </a:p>
        </p:txBody>
      </p:sp>
      <p:sp>
        <p:nvSpPr>
          <p:cNvPr id="3" name="PlaceHolder 2"/>
          <p:cNvSpPr>
            <a:spLocks noGrp="1"/>
          </p:cNvSpPr>
          <p:nvPr>
            <p:ph type="sldNum" idx="30"/>
          </p:nvPr>
        </p:nvSpPr>
        <p:spPr/>
        <p:txBody>
          <a:bodyPr/>
          <a:p>
            <a:fld id="{F1797CD4-0561-477E-A5E0-F09FB36DBDD6}" type="slidenum">
              <a:t>&lt;#&gt;</a:t>
            </a:fld>
          </a:p>
        </p:txBody>
      </p:sp>
      <p:sp>
        <p:nvSpPr>
          <p:cNvPr id="4" name="PlaceHolder 3"/>
          <p:cNvSpPr>
            <a:spLocks noGrp="1"/>
          </p:cNvSpPr>
          <p:nvPr>
            <p:ph type="dt" idx="28"/>
          </p:nvPr>
        </p:nvSpPr>
        <p:spPr/>
        <p:txBody>
          <a:bodyPr/>
          <a:p>
            <a:r>
              <a:rPr lang="fr-FR"/>
              <a:t/>
            </a:r>
          </a:p>
        </p:txBody>
      </p:sp>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re seul">
    <p:spTree>
      <p:nvGrpSpPr>
        <p:cNvPr id="1" name=""/>
        <p:cNvGrpSpPr/>
        <p:nvPr/>
      </p:nvGrpSpPr>
      <p:grpSpPr>
        <a:xfrm>
          <a:off x="0" y="0"/>
          <a:ext cx="0" cy="0"/>
          <a:chOff x="0" y="0"/>
          <a:chExt cx="0" cy="0"/>
        </a:xfrm>
      </p:grpSpPr>
      <p:sp>
        <p:nvSpPr>
          <p:cNvPr id="79"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indent="0">
              <a:buNone/>
            </a:pPr>
            <a:endParaRPr b="0" lang="fr-FR" sz="1800" strike="noStrike" u="none">
              <a:solidFill>
                <a:schemeClr val="dk1"/>
              </a:solidFill>
              <a:uFillTx/>
              <a:latin typeface="Arial"/>
            </a:endParaRPr>
          </a:p>
        </p:txBody>
      </p:sp>
      <p:sp>
        <p:nvSpPr>
          <p:cNvPr id="3" name="PlaceHolder 2"/>
          <p:cNvSpPr>
            <a:spLocks noGrp="1"/>
          </p:cNvSpPr>
          <p:nvPr>
            <p:ph type="ftr" idx="32"/>
          </p:nvPr>
        </p:nvSpPr>
        <p:spPr/>
        <p:txBody>
          <a:bodyPr/>
          <a:p>
            <a:r>
              <a:t>Footer</a:t>
            </a:r>
          </a:p>
        </p:txBody>
      </p:sp>
      <p:sp>
        <p:nvSpPr>
          <p:cNvPr id="4" name="PlaceHolder 3"/>
          <p:cNvSpPr>
            <a:spLocks noGrp="1"/>
          </p:cNvSpPr>
          <p:nvPr>
            <p:ph type="sldNum" idx="33"/>
          </p:nvPr>
        </p:nvSpPr>
        <p:spPr/>
        <p:txBody>
          <a:bodyPr/>
          <a:p>
            <a:fld id="{0343E96D-CEEC-4CD9-BD9E-2F6A17400BC1}" type="slidenum">
              <a:t>&lt;#&gt;</a:t>
            </a:fld>
          </a:p>
        </p:txBody>
      </p:sp>
      <p:sp>
        <p:nvSpPr>
          <p:cNvPr id="5" name="PlaceHolder 4"/>
          <p:cNvSpPr>
            <a:spLocks noGrp="1"/>
          </p:cNvSpPr>
          <p:nvPr>
            <p:ph type="dt" idx="31"/>
          </p:nvPr>
        </p:nvSpPr>
        <p:spPr/>
        <p:txBody>
          <a:bodyPr/>
          <a:p>
            <a:r>
              <a:rPr lang="fr-FR"/>
              <a:t/>
            </a: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Vide">
    <p:spTree>
      <p:nvGrpSpPr>
        <p:cNvPr id="1" name=""/>
        <p:cNvGrpSpPr/>
        <p:nvPr/>
      </p:nvGrpSpPr>
      <p:grpSpPr>
        <a:xfrm>
          <a:off x="0" y="0"/>
          <a:ext cx="0" cy="0"/>
          <a:chOff x="0" y="0"/>
          <a:chExt cx="0" cy="0"/>
        </a:xfrm>
      </p:grpSpPr>
      <p:sp>
        <p:nvSpPr>
          <p:cNvPr id="2" name="PlaceHolder 1"/>
          <p:cNvSpPr>
            <a:spLocks noGrp="1"/>
          </p:cNvSpPr>
          <p:nvPr>
            <p:ph type="ftr" idx="35"/>
          </p:nvPr>
        </p:nvSpPr>
        <p:spPr/>
        <p:txBody>
          <a:bodyPr/>
          <a:p>
            <a:r>
              <a:t>Footer</a:t>
            </a:r>
          </a:p>
        </p:txBody>
      </p:sp>
      <p:sp>
        <p:nvSpPr>
          <p:cNvPr id="3" name="PlaceHolder 2"/>
          <p:cNvSpPr>
            <a:spLocks noGrp="1"/>
          </p:cNvSpPr>
          <p:nvPr>
            <p:ph type="sldNum" idx="36"/>
          </p:nvPr>
        </p:nvSpPr>
        <p:spPr/>
        <p:txBody>
          <a:bodyPr/>
          <a:p>
            <a:fld id="{611B0DCB-5AF2-45C7-82C0-4C31C851FC60}" type="slidenum">
              <a:t>&lt;#&gt;</a:t>
            </a:fld>
          </a:p>
        </p:txBody>
      </p:sp>
      <p:sp>
        <p:nvSpPr>
          <p:cNvPr id="4" name="PlaceHolder 3"/>
          <p:cNvSpPr>
            <a:spLocks noGrp="1"/>
          </p:cNvSpPr>
          <p:nvPr>
            <p:ph type="dt" idx="34"/>
          </p:nvPr>
        </p:nvSpPr>
        <p:spPr/>
        <p:txBody>
          <a:bodyPr/>
          <a:p>
            <a:r>
              <a:rPr lang="fr-FR"/>
              <a:t/>
            </a: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Contenu avec légende">
    <p:spTree>
      <p:nvGrpSpPr>
        <p:cNvPr id="1" name=""/>
        <p:cNvGrpSpPr/>
        <p:nvPr/>
      </p:nvGrpSpPr>
      <p:grpSpPr>
        <a:xfrm>
          <a:off x="0" y="0"/>
          <a:ext cx="0" cy="0"/>
          <a:chOff x="0" y="0"/>
          <a:chExt cx="0" cy="0"/>
        </a:xfrm>
      </p:grpSpPr>
      <p:sp>
        <p:nvSpPr>
          <p:cNvPr id="2" name="PlaceHolder 1"/>
          <p:cNvSpPr>
            <a:spLocks noGrp="1"/>
          </p:cNvSpPr>
          <p:nvPr>
            <p:ph type="ftr" idx="38"/>
          </p:nvPr>
        </p:nvSpPr>
        <p:spPr/>
        <p:txBody>
          <a:bodyPr/>
          <a:p>
            <a:r>
              <a:t>Footer</a:t>
            </a:r>
          </a:p>
        </p:txBody>
      </p:sp>
      <p:sp>
        <p:nvSpPr>
          <p:cNvPr id="3" name="PlaceHolder 2"/>
          <p:cNvSpPr>
            <a:spLocks noGrp="1"/>
          </p:cNvSpPr>
          <p:nvPr>
            <p:ph type="sldNum" idx="39"/>
          </p:nvPr>
        </p:nvSpPr>
        <p:spPr/>
        <p:txBody>
          <a:bodyPr/>
          <a:p>
            <a:fld id="{9CF66B5F-21BA-4330-BF81-1CBA5BF18460}" type="slidenum">
              <a:t>&lt;#&gt;</a:t>
            </a:fld>
          </a:p>
        </p:txBody>
      </p:sp>
      <p:sp>
        <p:nvSpPr>
          <p:cNvPr id="4" name="PlaceHolder 3"/>
          <p:cNvSpPr>
            <a:spLocks noGrp="1"/>
          </p:cNvSpPr>
          <p:nvPr>
            <p:ph type="dt" idx="37"/>
          </p:nvPr>
        </p:nvSpPr>
        <p:spPr/>
        <p:txBody>
          <a:bodyPr/>
          <a:p>
            <a:r>
              <a:rPr lang="fr-FR"/>
              <a:t/>
            </a: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Image avec légende">
    <p:spTree>
      <p:nvGrpSpPr>
        <p:cNvPr id="1" name=""/>
        <p:cNvGrpSpPr/>
        <p:nvPr/>
      </p:nvGrpSpPr>
      <p:grpSpPr>
        <a:xfrm>
          <a:off x="0" y="0"/>
          <a:ext cx="0" cy="0"/>
          <a:chOff x="0" y="0"/>
          <a:chExt cx="0" cy="0"/>
        </a:xfrm>
      </p:grpSpPr>
      <p:sp>
        <p:nvSpPr>
          <p:cNvPr id="2" name="PlaceHolder 1"/>
          <p:cNvSpPr>
            <a:spLocks noGrp="1"/>
          </p:cNvSpPr>
          <p:nvPr>
            <p:ph type="ftr" idx="41"/>
          </p:nvPr>
        </p:nvSpPr>
        <p:spPr/>
        <p:txBody>
          <a:bodyPr/>
          <a:p>
            <a:r>
              <a:t>Footer</a:t>
            </a:r>
          </a:p>
        </p:txBody>
      </p:sp>
      <p:sp>
        <p:nvSpPr>
          <p:cNvPr id="3" name="PlaceHolder 2"/>
          <p:cNvSpPr>
            <a:spLocks noGrp="1"/>
          </p:cNvSpPr>
          <p:nvPr>
            <p:ph type="sldNum" idx="42"/>
          </p:nvPr>
        </p:nvSpPr>
        <p:spPr/>
        <p:txBody>
          <a:bodyPr/>
          <a:p>
            <a:fld id="{6BCE62AF-7ECB-4019-82D9-E210A69140B0}" type="slidenum">
              <a:t>&lt;#&gt;</a:t>
            </a:fld>
          </a:p>
        </p:txBody>
      </p:sp>
      <p:sp>
        <p:nvSpPr>
          <p:cNvPr id="4" name="PlaceHolder 3"/>
          <p:cNvSpPr>
            <a:spLocks noGrp="1"/>
          </p:cNvSpPr>
          <p:nvPr>
            <p:ph type="dt" idx="40"/>
          </p:nvPr>
        </p:nvSpPr>
        <p:spPr/>
        <p:txBody>
          <a:bodyPr/>
          <a:p>
            <a:r>
              <a:rPr lang="fr-FR"/>
              <a:t/>
            </a: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 preserve="1">
  <p:cSld name="Standard 1">
    <p:spTree>
      <p:nvGrpSpPr>
        <p:cNvPr id="1" name=""/>
        <p:cNvGrpSpPr/>
        <p:nvPr/>
      </p:nvGrpSpPr>
      <p:grpSpPr>
        <a:xfrm>
          <a:off x="0" y="0"/>
          <a:ext cx="0" cy="0"/>
          <a:chOff x="0" y="0"/>
          <a:chExt cx="0" cy="0"/>
        </a:xfrm>
      </p:grpSpPr>
      <p:sp>
        <p:nvSpPr>
          <p:cNvPr id="99"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indent="0">
              <a:buNone/>
            </a:pPr>
            <a:endParaRPr b="0" lang="fr-FR" sz="1800" strike="noStrike" u="none">
              <a:solidFill>
                <a:schemeClr val="dk1"/>
              </a:solidFill>
              <a:uFillTx/>
              <a:latin typeface="Arial"/>
            </a:endParaRPr>
          </a:p>
        </p:txBody>
      </p:sp>
      <p:sp>
        <p:nvSpPr>
          <p:cNvPr id="100" name="PlaceHolder 2"/>
          <p:cNvSpPr>
            <a:spLocks noGrp="1"/>
          </p:cNvSpPr>
          <p:nvPr>
            <p:ph type="subTitle"/>
          </p:nvPr>
        </p:nvSpPr>
        <p:spPr>
          <a:xfrm>
            <a:off x="3312000" y="131760"/>
            <a:ext cx="5471640" cy="456120"/>
          </a:xfrm>
          <a:prstGeom prst="rect">
            <a:avLst/>
          </a:prstGeom>
          <a:noFill/>
          <a:ln w="0">
            <a:noFill/>
          </a:ln>
        </p:spPr>
        <p:txBody>
          <a:bodyPr lIns="0" rIns="0" tIns="0" bIns="0" anchor="ctr">
            <a:noAutofit/>
          </a:bodyPr>
          <a:p>
            <a:pPr indent="0" algn="ctr">
              <a:buNone/>
            </a:pPr>
            <a:endParaRPr b="0" lang="fr-FR" sz="3200" strike="noStrike" u="none">
              <a:solidFill>
                <a:srgbClr val="000000"/>
              </a:solidFill>
              <a:uFillTx/>
              <a:latin typeface="Arial"/>
            </a:endParaRPr>
          </a:p>
        </p:txBody>
      </p:sp>
      <p:sp>
        <p:nvSpPr>
          <p:cNvPr id="4" name="PlaceHolder 3"/>
          <p:cNvSpPr>
            <a:spLocks noGrp="1"/>
          </p:cNvSpPr>
          <p:nvPr>
            <p:ph type="ftr" idx="44"/>
          </p:nvPr>
        </p:nvSpPr>
        <p:spPr/>
        <p:txBody>
          <a:bodyPr/>
          <a:p>
            <a:r>
              <a:t>Footer</a:t>
            </a:r>
          </a:p>
        </p:txBody>
      </p:sp>
      <p:sp>
        <p:nvSpPr>
          <p:cNvPr id="5" name="PlaceHolder 4"/>
          <p:cNvSpPr>
            <a:spLocks noGrp="1"/>
          </p:cNvSpPr>
          <p:nvPr>
            <p:ph type="sldNum" idx="45"/>
          </p:nvPr>
        </p:nvSpPr>
        <p:spPr/>
        <p:txBody>
          <a:bodyPr/>
          <a:p>
            <a:fld id="{0DB62E14-8C5B-4B6C-8FCB-5F85C1062B08}" type="slidenum">
              <a:t>&lt;#&gt;</a:t>
            </a:fld>
          </a:p>
        </p:txBody>
      </p:sp>
      <p:sp>
        <p:nvSpPr>
          <p:cNvPr id="6" name="PlaceHolder 5"/>
          <p:cNvSpPr>
            <a:spLocks noGrp="1"/>
          </p:cNvSpPr>
          <p:nvPr>
            <p:ph type="dt" idx="43"/>
          </p:nvPr>
        </p:nvSpPr>
        <p:spPr/>
        <p:txBody>
          <a:bodyPr/>
          <a:p>
            <a:r>
              <a:rPr lang="fr-FR"/>
              <a:t/>
            </a: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x" preserve="1">
  <p:cSld name="Standard 2">
    <p:spTree>
      <p:nvGrpSpPr>
        <p:cNvPr id="1" name=""/>
        <p:cNvGrpSpPr/>
        <p:nvPr/>
      </p:nvGrpSpPr>
      <p:grpSpPr>
        <a:xfrm>
          <a:off x="0" y="0"/>
          <a:ext cx="0" cy="0"/>
          <a:chOff x="0" y="0"/>
          <a:chExt cx="0" cy="0"/>
        </a:xfrm>
      </p:grpSpPr>
      <p:sp>
        <p:nvSpPr>
          <p:cNvPr id="2" name="PlaceHolder 1"/>
          <p:cNvSpPr>
            <a:spLocks noGrp="1"/>
          </p:cNvSpPr>
          <p:nvPr>
            <p:ph type="ftr" idx="47"/>
          </p:nvPr>
        </p:nvSpPr>
        <p:spPr/>
        <p:txBody>
          <a:bodyPr/>
          <a:p>
            <a:r>
              <a:t>Footer</a:t>
            </a:r>
          </a:p>
        </p:txBody>
      </p:sp>
      <p:sp>
        <p:nvSpPr>
          <p:cNvPr id="3" name="PlaceHolder 2"/>
          <p:cNvSpPr>
            <a:spLocks noGrp="1"/>
          </p:cNvSpPr>
          <p:nvPr>
            <p:ph type="sldNum" idx="48"/>
          </p:nvPr>
        </p:nvSpPr>
        <p:spPr/>
        <p:txBody>
          <a:bodyPr/>
          <a:p>
            <a:fld id="{E6DEFFE7-3321-4EDE-8E5B-9C8C8DFB5453}" type="slidenum">
              <a:t>&lt;#&gt;</a:t>
            </a:fld>
          </a:p>
        </p:txBody>
      </p:sp>
      <p:sp>
        <p:nvSpPr>
          <p:cNvPr id="4" name="PlaceHolder 3"/>
          <p:cNvSpPr>
            <a:spLocks noGrp="1"/>
          </p:cNvSpPr>
          <p:nvPr>
            <p:ph type="dt" idx="46"/>
          </p:nvPr>
        </p:nvSpPr>
        <p:spPr/>
        <p:txBody>
          <a:bodyPr/>
          <a:p>
            <a:r>
              <a:rPr lang="fr-FR"/>
              <a:t/>
            </a: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re et sous-titre">
    <p:spTree>
      <p:nvGrpSpPr>
        <p:cNvPr id="1" name=""/>
        <p:cNvGrpSpPr/>
        <p:nvPr/>
      </p:nvGrpSpPr>
      <p:grpSpPr>
        <a:xfrm>
          <a:off x="0" y="0"/>
          <a:ext cx="0" cy="0"/>
          <a:chOff x="0" y="0"/>
          <a:chExt cx="0" cy="0"/>
        </a:xfrm>
      </p:grpSpPr>
      <p:sp>
        <p:nvSpPr>
          <p:cNvPr id="2" name="PlaceHolder 1"/>
          <p:cNvSpPr>
            <a:spLocks noGrp="1"/>
          </p:cNvSpPr>
          <p:nvPr>
            <p:ph type="dt" idx="3"/>
          </p:nvPr>
        </p:nvSpPr>
        <p:spPr/>
        <p:txBody>
          <a:bodyPr/>
          <a:p>
            <a:r>
              <a:rPr lang="fr-FR"/>
              <a:t/>
            </a: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itleAndTx" preserve="1">
  <p:cSld name="Standard 3">
    <p:spTree>
      <p:nvGrpSpPr>
        <p:cNvPr id="1" name=""/>
        <p:cNvGrpSpPr/>
        <p:nvPr/>
      </p:nvGrpSpPr>
      <p:grpSpPr>
        <a:xfrm>
          <a:off x="0" y="0"/>
          <a:ext cx="0" cy="0"/>
          <a:chOff x="0" y="0"/>
          <a:chExt cx="0" cy="0"/>
        </a:xfrm>
      </p:grpSpPr>
      <p:sp>
        <p:nvSpPr>
          <p:cNvPr id="2" name="PlaceHolder 1"/>
          <p:cNvSpPr>
            <a:spLocks noGrp="1"/>
          </p:cNvSpPr>
          <p:nvPr>
            <p:ph type="ftr" idx="50"/>
          </p:nvPr>
        </p:nvSpPr>
        <p:spPr/>
        <p:txBody>
          <a:bodyPr/>
          <a:p>
            <a:r>
              <a:t>Footer</a:t>
            </a:r>
          </a:p>
        </p:txBody>
      </p:sp>
      <p:sp>
        <p:nvSpPr>
          <p:cNvPr id="3" name="PlaceHolder 2"/>
          <p:cNvSpPr>
            <a:spLocks noGrp="1"/>
          </p:cNvSpPr>
          <p:nvPr>
            <p:ph type="sldNum" idx="51"/>
          </p:nvPr>
        </p:nvSpPr>
        <p:spPr/>
        <p:txBody>
          <a:bodyPr/>
          <a:p>
            <a:fld id="{73D11DA3-DF18-451C-AC2C-FE150857B89A}" type="slidenum">
              <a:t>&lt;#&gt;</a:t>
            </a:fld>
          </a:p>
        </p:txBody>
      </p:sp>
      <p:sp>
        <p:nvSpPr>
          <p:cNvPr id="4" name="PlaceHolder 3"/>
          <p:cNvSpPr>
            <a:spLocks noGrp="1"/>
          </p:cNvSpPr>
          <p:nvPr>
            <p:ph type="dt" idx="49"/>
          </p:nvPr>
        </p:nvSpPr>
        <p:spPr/>
        <p:txBody>
          <a:bodyPr/>
          <a:p>
            <a:r>
              <a:rPr lang="fr-FR"/>
              <a:t/>
            </a: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Standard 4">
    <p:spTree>
      <p:nvGrpSpPr>
        <p:cNvPr id="1" name=""/>
        <p:cNvGrpSpPr/>
        <p:nvPr/>
      </p:nvGrpSpPr>
      <p:grpSpPr>
        <a:xfrm>
          <a:off x="0" y="0"/>
          <a:ext cx="0" cy="0"/>
          <a:chOff x="0" y="0"/>
          <a:chExt cx="0" cy="0"/>
        </a:xfrm>
      </p:grpSpPr>
      <p:sp>
        <p:nvSpPr>
          <p:cNvPr id="116"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indent="0">
              <a:buNone/>
            </a:pPr>
            <a:endParaRPr b="0" lang="fr-FR" sz="1800" strike="noStrike" u="none">
              <a:solidFill>
                <a:schemeClr val="dk1"/>
              </a:solidFill>
              <a:uFillTx/>
              <a:latin typeface="Arial"/>
            </a:endParaRPr>
          </a:p>
        </p:txBody>
      </p:sp>
      <p:sp>
        <p:nvSpPr>
          <p:cNvPr id="117" name="PlaceHolder 2"/>
          <p:cNvSpPr>
            <a:spLocks noGrp="1"/>
          </p:cNvSpPr>
          <p:nvPr>
            <p:ph/>
          </p:nvPr>
        </p:nvSpPr>
        <p:spPr>
          <a:xfrm>
            <a:off x="3312000" y="180000"/>
            <a:ext cx="5471640" cy="359640"/>
          </a:xfrm>
          <a:prstGeom prst="rect">
            <a:avLst/>
          </a:prstGeom>
          <a:noFill/>
          <a:ln w="0">
            <a:noFill/>
          </a:ln>
        </p:spPr>
        <p:txBody>
          <a:bodyPr lIns="0" rIns="0" tIns="0" bIns="0" anchor="t">
            <a:normAutofit/>
          </a:bodyPr>
          <a:p>
            <a:pPr indent="0">
              <a:spcBef>
                <a:spcPts val="1417"/>
              </a:spcBef>
              <a:buNone/>
            </a:pPr>
            <a:endParaRPr b="0" lang="fr-FR" sz="1050" strike="noStrike" u="none">
              <a:solidFill>
                <a:schemeClr val="dk1"/>
              </a:solidFill>
              <a:uFillTx/>
              <a:latin typeface="Arial"/>
            </a:endParaRPr>
          </a:p>
        </p:txBody>
      </p:sp>
      <p:sp>
        <p:nvSpPr>
          <p:cNvPr id="4" name="PlaceHolder 3"/>
          <p:cNvSpPr>
            <a:spLocks noGrp="1"/>
          </p:cNvSpPr>
          <p:nvPr>
            <p:ph type="ftr" idx="53"/>
          </p:nvPr>
        </p:nvSpPr>
        <p:spPr/>
        <p:txBody>
          <a:bodyPr/>
          <a:p>
            <a:r>
              <a:t>Footer</a:t>
            </a:r>
          </a:p>
        </p:txBody>
      </p:sp>
      <p:sp>
        <p:nvSpPr>
          <p:cNvPr id="5" name="PlaceHolder 4"/>
          <p:cNvSpPr>
            <a:spLocks noGrp="1"/>
          </p:cNvSpPr>
          <p:nvPr>
            <p:ph type="sldNum" idx="54"/>
          </p:nvPr>
        </p:nvSpPr>
        <p:spPr/>
        <p:txBody>
          <a:bodyPr/>
          <a:p>
            <a:fld id="{7CE1DBD9-B352-4829-98F4-0351624CAB0F}" type="slidenum">
              <a:t>&lt;#&gt;</a:t>
            </a:fld>
          </a:p>
        </p:txBody>
      </p:sp>
      <p:sp>
        <p:nvSpPr>
          <p:cNvPr id="6" name="PlaceHolder 5"/>
          <p:cNvSpPr>
            <a:spLocks noGrp="1"/>
          </p:cNvSpPr>
          <p:nvPr>
            <p:ph type="dt" idx="52"/>
          </p:nvPr>
        </p:nvSpPr>
        <p:spPr/>
        <p:txBody>
          <a:bodyPr/>
          <a:p>
            <a:r>
              <a:rPr lang="fr-FR"/>
              <a:t/>
            </a: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Standard 5">
    <p:spTree>
      <p:nvGrpSpPr>
        <p:cNvPr id="1" name=""/>
        <p:cNvGrpSpPr/>
        <p:nvPr/>
      </p:nvGrpSpPr>
      <p:grpSpPr>
        <a:xfrm>
          <a:off x="0" y="0"/>
          <a:ext cx="0" cy="0"/>
          <a:chOff x="0" y="0"/>
          <a:chExt cx="0" cy="0"/>
        </a:xfrm>
      </p:grpSpPr>
      <p:sp>
        <p:nvSpPr>
          <p:cNvPr id="2" name="PlaceHolder 1"/>
          <p:cNvSpPr>
            <a:spLocks noGrp="1"/>
          </p:cNvSpPr>
          <p:nvPr>
            <p:ph type="ftr" idx="56"/>
          </p:nvPr>
        </p:nvSpPr>
        <p:spPr/>
        <p:txBody>
          <a:bodyPr/>
          <a:p>
            <a:r>
              <a:t>Footer</a:t>
            </a:r>
          </a:p>
        </p:txBody>
      </p:sp>
      <p:sp>
        <p:nvSpPr>
          <p:cNvPr id="3" name="PlaceHolder 2"/>
          <p:cNvSpPr>
            <a:spLocks noGrp="1"/>
          </p:cNvSpPr>
          <p:nvPr>
            <p:ph type="sldNum" idx="57"/>
          </p:nvPr>
        </p:nvSpPr>
        <p:spPr/>
        <p:txBody>
          <a:bodyPr/>
          <a:p>
            <a:fld id="{3B84EBB3-38FC-4BC5-B9F5-C5C796B9CDF4}" type="slidenum">
              <a:t>&lt;#&gt;</a:t>
            </a:fld>
          </a:p>
        </p:txBody>
      </p:sp>
      <p:sp>
        <p:nvSpPr>
          <p:cNvPr id="4" name="PlaceHolder 3"/>
          <p:cNvSpPr>
            <a:spLocks noGrp="1"/>
          </p:cNvSpPr>
          <p:nvPr>
            <p:ph type="dt" idx="55"/>
          </p:nvPr>
        </p:nvSpPr>
        <p:spPr/>
        <p:txBody>
          <a:bodyPr/>
          <a:p>
            <a:r>
              <a:rPr lang="fr-FR"/>
              <a:t/>
            </a: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Standard 6">
    <p:spTree>
      <p:nvGrpSpPr>
        <p:cNvPr id="1" name=""/>
        <p:cNvGrpSpPr/>
        <p:nvPr/>
      </p:nvGrpSpPr>
      <p:grpSpPr>
        <a:xfrm>
          <a:off x="0" y="0"/>
          <a:ext cx="0" cy="0"/>
          <a:chOff x="0" y="0"/>
          <a:chExt cx="0" cy="0"/>
        </a:xfrm>
      </p:grpSpPr>
      <p:sp>
        <p:nvSpPr>
          <p:cNvPr id="129"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indent="0">
              <a:buNone/>
            </a:pPr>
            <a:endParaRPr b="0" lang="fr-FR" sz="1800" strike="noStrike" u="none">
              <a:solidFill>
                <a:schemeClr val="dk1"/>
              </a:solidFill>
              <a:uFillTx/>
              <a:latin typeface="Arial"/>
            </a:endParaRPr>
          </a:p>
        </p:txBody>
      </p:sp>
      <p:sp>
        <p:nvSpPr>
          <p:cNvPr id="130" name="PlaceHolder 2"/>
          <p:cNvSpPr>
            <a:spLocks noGrp="1"/>
          </p:cNvSpPr>
          <p:nvPr>
            <p:ph/>
          </p:nvPr>
        </p:nvSpPr>
        <p:spPr>
          <a:xfrm>
            <a:off x="3312000" y="180000"/>
            <a:ext cx="2670120" cy="359640"/>
          </a:xfrm>
          <a:prstGeom prst="rect">
            <a:avLst/>
          </a:prstGeom>
          <a:noFill/>
          <a:ln w="0">
            <a:noFill/>
          </a:ln>
        </p:spPr>
        <p:txBody>
          <a:bodyPr lIns="0" rIns="0" tIns="0" bIns="0" anchor="t">
            <a:normAutofit/>
          </a:bodyPr>
          <a:p>
            <a:pPr indent="0">
              <a:spcBef>
                <a:spcPts val="1417"/>
              </a:spcBef>
              <a:buNone/>
            </a:pPr>
            <a:endParaRPr b="0" lang="fr-FR" sz="1050" strike="noStrike" u="none">
              <a:solidFill>
                <a:schemeClr val="dk1"/>
              </a:solidFill>
              <a:uFillTx/>
              <a:latin typeface="Arial"/>
            </a:endParaRPr>
          </a:p>
        </p:txBody>
      </p:sp>
      <p:sp>
        <p:nvSpPr>
          <p:cNvPr id="131" name="PlaceHolder 3"/>
          <p:cNvSpPr>
            <a:spLocks noGrp="1"/>
          </p:cNvSpPr>
          <p:nvPr>
            <p:ph/>
          </p:nvPr>
        </p:nvSpPr>
        <p:spPr>
          <a:xfrm>
            <a:off x="6116040" y="180000"/>
            <a:ext cx="2670120" cy="359640"/>
          </a:xfrm>
          <a:prstGeom prst="rect">
            <a:avLst/>
          </a:prstGeom>
          <a:noFill/>
          <a:ln w="0">
            <a:noFill/>
          </a:ln>
        </p:spPr>
        <p:txBody>
          <a:bodyPr lIns="0" rIns="0" tIns="0" bIns="0" anchor="t">
            <a:normAutofit/>
          </a:bodyPr>
          <a:p>
            <a:pPr indent="0">
              <a:spcBef>
                <a:spcPts val="1417"/>
              </a:spcBef>
              <a:buNone/>
            </a:pPr>
            <a:endParaRPr b="0" lang="fr-FR" sz="1050" strike="noStrike" u="none">
              <a:solidFill>
                <a:schemeClr val="dk1"/>
              </a:solidFill>
              <a:uFillTx/>
              <a:latin typeface="Arial"/>
            </a:endParaRPr>
          </a:p>
        </p:txBody>
      </p:sp>
      <p:sp>
        <p:nvSpPr>
          <p:cNvPr id="5" name="PlaceHolder 4"/>
          <p:cNvSpPr>
            <a:spLocks noGrp="1"/>
          </p:cNvSpPr>
          <p:nvPr>
            <p:ph type="ftr" idx="59"/>
          </p:nvPr>
        </p:nvSpPr>
        <p:spPr/>
        <p:txBody>
          <a:bodyPr/>
          <a:p>
            <a:r>
              <a:t>Footer</a:t>
            </a:r>
          </a:p>
        </p:txBody>
      </p:sp>
      <p:sp>
        <p:nvSpPr>
          <p:cNvPr id="6" name="PlaceHolder 5"/>
          <p:cNvSpPr>
            <a:spLocks noGrp="1"/>
          </p:cNvSpPr>
          <p:nvPr>
            <p:ph type="sldNum" idx="60"/>
          </p:nvPr>
        </p:nvSpPr>
        <p:spPr/>
        <p:txBody>
          <a:bodyPr/>
          <a:p>
            <a:fld id="{93B3EAE7-7D7E-45B5-82CC-EB9CF613EFC7}" type="slidenum">
              <a:t>&lt;#&gt;</a:t>
            </a:fld>
          </a:p>
        </p:txBody>
      </p:sp>
      <p:sp>
        <p:nvSpPr>
          <p:cNvPr id="7" name="PlaceHolder 6"/>
          <p:cNvSpPr>
            <a:spLocks noGrp="1"/>
          </p:cNvSpPr>
          <p:nvPr>
            <p:ph type="dt" idx="58"/>
          </p:nvPr>
        </p:nvSpPr>
        <p:spPr/>
        <p:txBody>
          <a:bodyPr/>
          <a:p>
            <a:r>
              <a:rPr lang="fr-FR"/>
              <a:t/>
            </a: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Standard 7">
    <p:spTree>
      <p:nvGrpSpPr>
        <p:cNvPr id="1" name=""/>
        <p:cNvGrpSpPr/>
        <p:nvPr/>
      </p:nvGrpSpPr>
      <p:grpSpPr>
        <a:xfrm>
          <a:off x="0" y="0"/>
          <a:ext cx="0" cy="0"/>
          <a:chOff x="0" y="0"/>
          <a:chExt cx="0" cy="0"/>
        </a:xfrm>
      </p:grpSpPr>
      <p:sp>
        <p:nvSpPr>
          <p:cNvPr id="2" name="PlaceHolder 1"/>
          <p:cNvSpPr>
            <a:spLocks noGrp="1"/>
          </p:cNvSpPr>
          <p:nvPr>
            <p:ph type="ftr" idx="62"/>
          </p:nvPr>
        </p:nvSpPr>
        <p:spPr/>
        <p:txBody>
          <a:bodyPr/>
          <a:p>
            <a:r>
              <a:t>Footer</a:t>
            </a:r>
          </a:p>
        </p:txBody>
      </p:sp>
      <p:sp>
        <p:nvSpPr>
          <p:cNvPr id="3" name="PlaceHolder 2"/>
          <p:cNvSpPr>
            <a:spLocks noGrp="1"/>
          </p:cNvSpPr>
          <p:nvPr>
            <p:ph type="sldNum" idx="63"/>
          </p:nvPr>
        </p:nvSpPr>
        <p:spPr/>
        <p:txBody>
          <a:bodyPr/>
          <a:p>
            <a:fld id="{38146A17-5590-46DC-A09B-F3241A6B2B8D}" type="slidenum">
              <a:t>&lt;#&gt;</a:t>
            </a:fld>
          </a:p>
        </p:txBody>
      </p:sp>
      <p:sp>
        <p:nvSpPr>
          <p:cNvPr id="4" name="PlaceHolder 3"/>
          <p:cNvSpPr>
            <a:spLocks noGrp="1"/>
          </p:cNvSpPr>
          <p:nvPr>
            <p:ph type="dt" idx="61"/>
          </p:nvPr>
        </p:nvSpPr>
        <p:spPr/>
        <p:txBody>
          <a:bodyPr/>
          <a:p>
            <a:r>
              <a:rPr lang="fr-FR"/>
              <a:t/>
            </a:r>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Standard 8">
    <p:spTree>
      <p:nvGrpSpPr>
        <p:cNvPr id="1" name=""/>
        <p:cNvGrpSpPr/>
        <p:nvPr/>
      </p:nvGrpSpPr>
      <p:grpSpPr>
        <a:xfrm>
          <a:off x="0" y="0"/>
          <a:ext cx="0" cy="0"/>
          <a:chOff x="0" y="0"/>
          <a:chExt cx="0" cy="0"/>
        </a:xfrm>
      </p:grpSpPr>
      <p:sp>
        <p:nvSpPr>
          <p:cNvPr id="144"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indent="0">
              <a:buNone/>
            </a:pPr>
            <a:endParaRPr b="0" lang="fr-FR" sz="1800" strike="noStrike" u="none">
              <a:solidFill>
                <a:schemeClr val="dk1"/>
              </a:solidFill>
              <a:uFillTx/>
              <a:latin typeface="Arial"/>
            </a:endParaRPr>
          </a:p>
        </p:txBody>
      </p:sp>
      <p:sp>
        <p:nvSpPr>
          <p:cNvPr id="3" name="PlaceHolder 2"/>
          <p:cNvSpPr>
            <a:spLocks noGrp="1"/>
          </p:cNvSpPr>
          <p:nvPr>
            <p:ph type="ftr" idx="65"/>
          </p:nvPr>
        </p:nvSpPr>
        <p:spPr/>
        <p:txBody>
          <a:bodyPr/>
          <a:p>
            <a:r>
              <a:t>Footer</a:t>
            </a:r>
          </a:p>
        </p:txBody>
      </p:sp>
      <p:sp>
        <p:nvSpPr>
          <p:cNvPr id="4" name="PlaceHolder 3"/>
          <p:cNvSpPr>
            <a:spLocks noGrp="1"/>
          </p:cNvSpPr>
          <p:nvPr>
            <p:ph type="sldNum" idx="66"/>
          </p:nvPr>
        </p:nvSpPr>
        <p:spPr/>
        <p:txBody>
          <a:bodyPr/>
          <a:p>
            <a:fld id="{0C482247-F6DB-4A25-BD99-04AC654AF2B7}" type="slidenum">
              <a:t>&lt;#&gt;</a:t>
            </a:fld>
          </a:p>
        </p:txBody>
      </p:sp>
      <p:sp>
        <p:nvSpPr>
          <p:cNvPr id="5" name="PlaceHolder 4"/>
          <p:cNvSpPr>
            <a:spLocks noGrp="1"/>
          </p:cNvSpPr>
          <p:nvPr>
            <p:ph type="dt" idx="64"/>
          </p:nvPr>
        </p:nvSpPr>
        <p:spPr/>
        <p:txBody>
          <a:bodyPr/>
          <a:p>
            <a:r>
              <a:rPr lang="fr-FR"/>
              <a:t/>
            </a:r>
          </a:p>
        </p:txBody>
      </p:sp>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Standard 9">
    <p:spTree>
      <p:nvGrpSpPr>
        <p:cNvPr id="1" name=""/>
        <p:cNvGrpSpPr/>
        <p:nvPr/>
      </p:nvGrpSpPr>
      <p:grpSpPr>
        <a:xfrm>
          <a:off x="0" y="0"/>
          <a:ext cx="0" cy="0"/>
          <a:chOff x="0" y="0"/>
          <a:chExt cx="0" cy="0"/>
        </a:xfrm>
      </p:grpSpPr>
      <p:sp>
        <p:nvSpPr>
          <p:cNvPr id="2" name="PlaceHolder 1"/>
          <p:cNvSpPr>
            <a:spLocks noGrp="1"/>
          </p:cNvSpPr>
          <p:nvPr>
            <p:ph type="ftr" idx="68"/>
          </p:nvPr>
        </p:nvSpPr>
        <p:spPr/>
        <p:txBody>
          <a:bodyPr/>
          <a:p>
            <a:r>
              <a:t>Footer</a:t>
            </a:r>
          </a:p>
        </p:txBody>
      </p:sp>
      <p:sp>
        <p:nvSpPr>
          <p:cNvPr id="3" name="PlaceHolder 2"/>
          <p:cNvSpPr>
            <a:spLocks noGrp="1"/>
          </p:cNvSpPr>
          <p:nvPr>
            <p:ph type="sldNum" idx="69"/>
          </p:nvPr>
        </p:nvSpPr>
        <p:spPr/>
        <p:txBody>
          <a:bodyPr/>
          <a:p>
            <a:fld id="{99EDEB94-0CDD-4BF5-B1C0-8DF5241D3265}" type="slidenum">
              <a:t>&lt;#&gt;</a:t>
            </a:fld>
          </a:p>
        </p:txBody>
      </p:sp>
      <p:sp>
        <p:nvSpPr>
          <p:cNvPr id="4" name="PlaceHolder 3"/>
          <p:cNvSpPr>
            <a:spLocks noGrp="1"/>
          </p:cNvSpPr>
          <p:nvPr>
            <p:ph type="dt" idx="67"/>
          </p:nvPr>
        </p:nvSpPr>
        <p:spPr/>
        <p:txBody>
          <a:bodyPr/>
          <a:p>
            <a:r>
              <a:rPr lang="fr-FR"/>
              <a:t/>
            </a: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Standard 10">
    <p:spTree>
      <p:nvGrpSpPr>
        <p:cNvPr id="1" name=""/>
        <p:cNvGrpSpPr/>
        <p:nvPr/>
      </p:nvGrpSpPr>
      <p:grpSpPr>
        <a:xfrm>
          <a:off x="0" y="0"/>
          <a:ext cx="0" cy="0"/>
          <a:chOff x="0" y="0"/>
          <a:chExt cx="0" cy="0"/>
        </a:xfrm>
      </p:grpSpPr>
      <p:sp>
        <p:nvSpPr>
          <p:cNvPr id="2" name="PlaceHolder 1"/>
          <p:cNvSpPr>
            <a:spLocks noGrp="1"/>
          </p:cNvSpPr>
          <p:nvPr>
            <p:ph type="ftr" idx="71"/>
          </p:nvPr>
        </p:nvSpPr>
        <p:spPr/>
        <p:txBody>
          <a:bodyPr/>
          <a:p>
            <a:r>
              <a:t>Footer</a:t>
            </a:r>
          </a:p>
        </p:txBody>
      </p:sp>
      <p:sp>
        <p:nvSpPr>
          <p:cNvPr id="3" name="PlaceHolder 2"/>
          <p:cNvSpPr>
            <a:spLocks noGrp="1"/>
          </p:cNvSpPr>
          <p:nvPr>
            <p:ph type="sldNum" idx="72"/>
          </p:nvPr>
        </p:nvSpPr>
        <p:spPr/>
        <p:txBody>
          <a:bodyPr/>
          <a:p>
            <a:fld id="{78E2D506-1177-4C4B-84DE-D6DA5C84744F}" type="slidenum">
              <a:t>&lt;#&gt;</a:t>
            </a:fld>
          </a:p>
        </p:txBody>
      </p:sp>
      <p:sp>
        <p:nvSpPr>
          <p:cNvPr id="4" name="PlaceHolder 3"/>
          <p:cNvSpPr>
            <a:spLocks noGrp="1"/>
          </p:cNvSpPr>
          <p:nvPr>
            <p:ph type="dt" idx="70"/>
          </p:nvPr>
        </p:nvSpPr>
        <p:spPr/>
        <p:txBody>
          <a:bodyPr/>
          <a:p>
            <a:r>
              <a:rPr lang="fr-FR"/>
              <a:t/>
            </a: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Standard 11">
    <p:spTree>
      <p:nvGrpSpPr>
        <p:cNvPr id="1" name=""/>
        <p:cNvGrpSpPr/>
        <p:nvPr/>
      </p:nvGrpSpPr>
      <p:grpSpPr>
        <a:xfrm>
          <a:off x="0" y="0"/>
          <a:ext cx="0" cy="0"/>
          <a:chOff x="0" y="0"/>
          <a:chExt cx="0" cy="0"/>
        </a:xfrm>
      </p:grpSpPr>
      <p:sp>
        <p:nvSpPr>
          <p:cNvPr id="2" name="PlaceHolder 1"/>
          <p:cNvSpPr>
            <a:spLocks noGrp="1"/>
          </p:cNvSpPr>
          <p:nvPr>
            <p:ph type="ftr" idx="74"/>
          </p:nvPr>
        </p:nvSpPr>
        <p:spPr/>
        <p:txBody>
          <a:bodyPr/>
          <a:p>
            <a:r>
              <a:t>Footer</a:t>
            </a:r>
          </a:p>
        </p:txBody>
      </p:sp>
      <p:sp>
        <p:nvSpPr>
          <p:cNvPr id="3" name="PlaceHolder 2"/>
          <p:cNvSpPr>
            <a:spLocks noGrp="1"/>
          </p:cNvSpPr>
          <p:nvPr>
            <p:ph type="sldNum" idx="75"/>
          </p:nvPr>
        </p:nvSpPr>
        <p:spPr/>
        <p:txBody>
          <a:bodyPr/>
          <a:p>
            <a:fld id="{23FAB435-304B-4CFE-904C-81AA17676EE5}" type="slidenum">
              <a:t>&lt;#&gt;</a:t>
            </a:fld>
          </a:p>
        </p:txBody>
      </p:sp>
      <p:sp>
        <p:nvSpPr>
          <p:cNvPr id="4" name="PlaceHolder 3"/>
          <p:cNvSpPr>
            <a:spLocks noGrp="1"/>
          </p:cNvSpPr>
          <p:nvPr>
            <p:ph type="dt" idx="73"/>
          </p:nvPr>
        </p:nvSpPr>
        <p:spPr/>
        <p:txBody>
          <a:bodyPr/>
          <a:p>
            <a:r>
              <a:rPr lang="fr-FR"/>
              <a:t/>
            </a: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 preserve="1">
  <p:cSld name="Standard 12">
    <p:spTree>
      <p:nvGrpSpPr>
        <p:cNvPr id="1" name=""/>
        <p:cNvGrpSpPr/>
        <p:nvPr/>
      </p:nvGrpSpPr>
      <p:grpSpPr>
        <a:xfrm>
          <a:off x="0" y="0"/>
          <a:ext cx="0" cy="0"/>
          <a:chOff x="0" y="0"/>
          <a:chExt cx="0" cy="0"/>
        </a:xfrm>
      </p:grpSpPr>
      <p:sp>
        <p:nvSpPr>
          <p:cNvPr id="164"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indent="0">
              <a:buNone/>
            </a:pPr>
            <a:endParaRPr b="0" lang="fr-FR" sz="1800" strike="noStrike" u="none">
              <a:solidFill>
                <a:schemeClr val="dk1"/>
              </a:solidFill>
              <a:uFillTx/>
              <a:latin typeface="Arial"/>
            </a:endParaRPr>
          </a:p>
        </p:txBody>
      </p:sp>
      <p:sp>
        <p:nvSpPr>
          <p:cNvPr id="165" name="PlaceHolder 2"/>
          <p:cNvSpPr>
            <a:spLocks noGrp="1"/>
          </p:cNvSpPr>
          <p:nvPr>
            <p:ph type="subTitle"/>
          </p:nvPr>
        </p:nvSpPr>
        <p:spPr>
          <a:xfrm>
            <a:off x="3312000" y="131760"/>
            <a:ext cx="5471640" cy="456120"/>
          </a:xfrm>
          <a:prstGeom prst="rect">
            <a:avLst/>
          </a:prstGeom>
          <a:noFill/>
          <a:ln w="0">
            <a:noFill/>
          </a:ln>
        </p:spPr>
        <p:txBody>
          <a:bodyPr lIns="0" rIns="0" tIns="0" bIns="0" anchor="ctr">
            <a:noAutofit/>
          </a:bodyPr>
          <a:p>
            <a:pPr indent="0" algn="ctr">
              <a:buNone/>
            </a:pPr>
            <a:endParaRPr b="0" lang="fr-FR" sz="3200" strike="noStrike" u="none">
              <a:solidFill>
                <a:srgbClr val="000000"/>
              </a:solidFill>
              <a:uFillTx/>
              <a:latin typeface="Arial"/>
            </a:endParaRPr>
          </a:p>
        </p:txBody>
      </p:sp>
      <p:sp>
        <p:nvSpPr>
          <p:cNvPr id="4" name="PlaceHolder 3"/>
          <p:cNvSpPr>
            <a:spLocks noGrp="1"/>
          </p:cNvSpPr>
          <p:nvPr>
            <p:ph type="ftr" idx="77"/>
          </p:nvPr>
        </p:nvSpPr>
        <p:spPr/>
        <p:txBody>
          <a:bodyPr/>
          <a:p>
            <a:r>
              <a:t>Footer</a:t>
            </a:r>
          </a:p>
        </p:txBody>
      </p:sp>
      <p:sp>
        <p:nvSpPr>
          <p:cNvPr id="5" name="PlaceHolder 4"/>
          <p:cNvSpPr>
            <a:spLocks noGrp="1"/>
          </p:cNvSpPr>
          <p:nvPr>
            <p:ph type="sldNum" idx="78"/>
          </p:nvPr>
        </p:nvSpPr>
        <p:spPr/>
        <p:txBody>
          <a:bodyPr/>
          <a:p>
            <a:fld id="{38A6A222-B1B4-4412-851B-D6BA55965ABF}" type="slidenum">
              <a:t>&lt;#&gt;</a:t>
            </a:fld>
          </a:p>
        </p:txBody>
      </p:sp>
      <p:sp>
        <p:nvSpPr>
          <p:cNvPr id="6" name="PlaceHolder 5"/>
          <p:cNvSpPr>
            <a:spLocks noGrp="1"/>
          </p:cNvSpPr>
          <p:nvPr>
            <p:ph type="dt" idx="76"/>
          </p:nvPr>
        </p:nvSpPr>
        <p:spPr/>
        <p:txBody>
          <a:bodyPr/>
          <a:p>
            <a:r>
              <a:rPr lang="fr-FR"/>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Sommaire">
    <p:spTree>
      <p:nvGrpSpPr>
        <p:cNvPr id="1" name=""/>
        <p:cNvGrpSpPr/>
        <p:nvPr/>
      </p:nvGrpSpPr>
      <p:grpSpPr>
        <a:xfrm>
          <a:off x="0" y="0"/>
          <a:ext cx="0" cy="0"/>
          <a:chOff x="0" y="0"/>
          <a:chExt cx="0" cy="0"/>
        </a:xfrm>
      </p:grpSpPr>
      <p:sp>
        <p:nvSpPr>
          <p:cNvPr id="2" name="PlaceHolder 1"/>
          <p:cNvSpPr>
            <a:spLocks noGrp="1"/>
          </p:cNvSpPr>
          <p:nvPr>
            <p:ph type="dt" idx="4"/>
          </p:nvPr>
        </p:nvSpPr>
        <p:spPr/>
        <p:txBody>
          <a:bodyPr/>
          <a:p>
            <a:r>
              <a:rPr lang="fr-FR"/>
              <a:t/>
            </a: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x" preserve="1">
  <p:cSld name="Standard 13">
    <p:spTree>
      <p:nvGrpSpPr>
        <p:cNvPr id="1" name=""/>
        <p:cNvGrpSpPr/>
        <p:nvPr/>
      </p:nvGrpSpPr>
      <p:grpSpPr>
        <a:xfrm>
          <a:off x="0" y="0"/>
          <a:ext cx="0" cy="0"/>
          <a:chOff x="0" y="0"/>
          <a:chExt cx="0" cy="0"/>
        </a:xfrm>
      </p:grpSpPr>
      <p:sp>
        <p:nvSpPr>
          <p:cNvPr id="2" name="PlaceHolder 1"/>
          <p:cNvSpPr>
            <a:spLocks noGrp="1"/>
          </p:cNvSpPr>
          <p:nvPr>
            <p:ph type="ftr" idx="80"/>
          </p:nvPr>
        </p:nvSpPr>
        <p:spPr/>
        <p:txBody>
          <a:bodyPr/>
          <a:p>
            <a:r>
              <a:t>Footer</a:t>
            </a:r>
          </a:p>
        </p:txBody>
      </p:sp>
      <p:sp>
        <p:nvSpPr>
          <p:cNvPr id="3" name="PlaceHolder 2"/>
          <p:cNvSpPr>
            <a:spLocks noGrp="1"/>
          </p:cNvSpPr>
          <p:nvPr>
            <p:ph type="sldNum" idx="81"/>
          </p:nvPr>
        </p:nvSpPr>
        <p:spPr/>
        <p:txBody>
          <a:bodyPr/>
          <a:p>
            <a:fld id="{0A2DA455-3E39-478B-9483-4DDB16C6033D}" type="slidenum">
              <a:t>&lt;#&gt;</a:t>
            </a:fld>
          </a:p>
        </p:txBody>
      </p:sp>
      <p:sp>
        <p:nvSpPr>
          <p:cNvPr id="4" name="PlaceHolder 3"/>
          <p:cNvSpPr>
            <a:spLocks noGrp="1"/>
          </p:cNvSpPr>
          <p:nvPr>
            <p:ph type="dt" idx="79"/>
          </p:nvPr>
        </p:nvSpPr>
        <p:spPr/>
        <p:txBody>
          <a:bodyPr/>
          <a:p>
            <a:r>
              <a:rPr lang="fr-FR"/>
              <a:t/>
            </a: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itleAndTx" preserve="1">
  <p:cSld name="Standard 14">
    <p:spTree>
      <p:nvGrpSpPr>
        <p:cNvPr id="1" name=""/>
        <p:cNvGrpSpPr/>
        <p:nvPr/>
      </p:nvGrpSpPr>
      <p:grpSpPr>
        <a:xfrm>
          <a:off x="0" y="0"/>
          <a:ext cx="0" cy="0"/>
          <a:chOff x="0" y="0"/>
          <a:chExt cx="0" cy="0"/>
        </a:xfrm>
      </p:grpSpPr>
      <p:sp>
        <p:nvSpPr>
          <p:cNvPr id="2" name="PlaceHolder 1"/>
          <p:cNvSpPr>
            <a:spLocks noGrp="1"/>
          </p:cNvSpPr>
          <p:nvPr>
            <p:ph type="ftr" idx="83"/>
          </p:nvPr>
        </p:nvSpPr>
        <p:spPr/>
        <p:txBody>
          <a:bodyPr/>
          <a:p>
            <a:r>
              <a:t>Footer</a:t>
            </a:r>
          </a:p>
        </p:txBody>
      </p:sp>
      <p:sp>
        <p:nvSpPr>
          <p:cNvPr id="3" name="PlaceHolder 2"/>
          <p:cNvSpPr>
            <a:spLocks noGrp="1"/>
          </p:cNvSpPr>
          <p:nvPr>
            <p:ph type="sldNum" idx="84"/>
          </p:nvPr>
        </p:nvSpPr>
        <p:spPr/>
        <p:txBody>
          <a:bodyPr/>
          <a:p>
            <a:fld id="{AD54F85B-9280-4A2B-AF3E-8BBF99484315}" type="slidenum">
              <a:t>&lt;#&gt;</a:t>
            </a:fld>
          </a:p>
        </p:txBody>
      </p:sp>
      <p:sp>
        <p:nvSpPr>
          <p:cNvPr id="4" name="PlaceHolder 3"/>
          <p:cNvSpPr>
            <a:spLocks noGrp="1"/>
          </p:cNvSpPr>
          <p:nvPr>
            <p:ph type="dt" idx="82"/>
          </p:nvPr>
        </p:nvSpPr>
        <p:spPr/>
        <p:txBody>
          <a:bodyPr/>
          <a:p>
            <a:r>
              <a:rPr lang="fr-FR"/>
              <a:t/>
            </a: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Standard 15">
    <p:spTree>
      <p:nvGrpSpPr>
        <p:cNvPr id="1" name=""/>
        <p:cNvGrpSpPr/>
        <p:nvPr/>
      </p:nvGrpSpPr>
      <p:grpSpPr>
        <a:xfrm>
          <a:off x="0" y="0"/>
          <a:ext cx="0" cy="0"/>
          <a:chOff x="0" y="0"/>
          <a:chExt cx="0" cy="0"/>
        </a:xfrm>
      </p:grpSpPr>
      <p:sp>
        <p:nvSpPr>
          <p:cNvPr id="181"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indent="0">
              <a:buNone/>
            </a:pPr>
            <a:endParaRPr b="0" lang="fr-FR" sz="1800" strike="noStrike" u="none">
              <a:solidFill>
                <a:schemeClr val="dk1"/>
              </a:solidFill>
              <a:uFillTx/>
              <a:latin typeface="Arial"/>
            </a:endParaRPr>
          </a:p>
        </p:txBody>
      </p:sp>
      <p:sp>
        <p:nvSpPr>
          <p:cNvPr id="182" name="PlaceHolder 2"/>
          <p:cNvSpPr>
            <a:spLocks noGrp="1"/>
          </p:cNvSpPr>
          <p:nvPr>
            <p:ph/>
          </p:nvPr>
        </p:nvSpPr>
        <p:spPr>
          <a:xfrm>
            <a:off x="3312000" y="180000"/>
            <a:ext cx="5471640" cy="359640"/>
          </a:xfrm>
          <a:prstGeom prst="rect">
            <a:avLst/>
          </a:prstGeom>
          <a:noFill/>
          <a:ln w="0">
            <a:noFill/>
          </a:ln>
        </p:spPr>
        <p:txBody>
          <a:bodyPr lIns="0" rIns="0" tIns="0" bIns="0" anchor="t">
            <a:normAutofit/>
          </a:bodyPr>
          <a:p>
            <a:pPr indent="0">
              <a:spcBef>
                <a:spcPts val="1417"/>
              </a:spcBef>
              <a:buNone/>
            </a:pPr>
            <a:endParaRPr b="0" lang="fr-FR" sz="1050" strike="noStrike" u="none">
              <a:solidFill>
                <a:schemeClr val="dk1"/>
              </a:solidFill>
              <a:uFillTx/>
              <a:latin typeface="Arial"/>
            </a:endParaRPr>
          </a:p>
        </p:txBody>
      </p:sp>
      <p:sp>
        <p:nvSpPr>
          <p:cNvPr id="4" name="PlaceHolder 3"/>
          <p:cNvSpPr>
            <a:spLocks noGrp="1"/>
          </p:cNvSpPr>
          <p:nvPr>
            <p:ph type="ftr" idx="86"/>
          </p:nvPr>
        </p:nvSpPr>
        <p:spPr/>
        <p:txBody>
          <a:bodyPr/>
          <a:p>
            <a:r>
              <a:t>Footer</a:t>
            </a:r>
          </a:p>
        </p:txBody>
      </p:sp>
      <p:sp>
        <p:nvSpPr>
          <p:cNvPr id="5" name="PlaceHolder 4"/>
          <p:cNvSpPr>
            <a:spLocks noGrp="1"/>
          </p:cNvSpPr>
          <p:nvPr>
            <p:ph type="sldNum" idx="87"/>
          </p:nvPr>
        </p:nvSpPr>
        <p:spPr/>
        <p:txBody>
          <a:bodyPr/>
          <a:p>
            <a:fld id="{CE3FA8DE-8F1B-4A2B-8127-CDB8964C7C3A}" type="slidenum">
              <a:t>&lt;#&gt;</a:t>
            </a:fld>
          </a:p>
        </p:txBody>
      </p:sp>
      <p:sp>
        <p:nvSpPr>
          <p:cNvPr id="6" name="PlaceHolder 5"/>
          <p:cNvSpPr>
            <a:spLocks noGrp="1"/>
          </p:cNvSpPr>
          <p:nvPr>
            <p:ph type="dt" idx="85"/>
          </p:nvPr>
        </p:nvSpPr>
        <p:spPr/>
        <p:txBody>
          <a:bodyPr/>
          <a:p>
            <a:r>
              <a:rPr lang="fr-FR"/>
              <a:t/>
            </a: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Standard 16">
    <p:spTree>
      <p:nvGrpSpPr>
        <p:cNvPr id="1" name=""/>
        <p:cNvGrpSpPr/>
        <p:nvPr/>
      </p:nvGrpSpPr>
      <p:grpSpPr>
        <a:xfrm>
          <a:off x="0" y="0"/>
          <a:ext cx="0" cy="0"/>
          <a:chOff x="0" y="0"/>
          <a:chExt cx="0" cy="0"/>
        </a:xfrm>
      </p:grpSpPr>
      <p:sp>
        <p:nvSpPr>
          <p:cNvPr id="2" name="PlaceHolder 1"/>
          <p:cNvSpPr>
            <a:spLocks noGrp="1"/>
          </p:cNvSpPr>
          <p:nvPr>
            <p:ph type="ftr" idx="89"/>
          </p:nvPr>
        </p:nvSpPr>
        <p:spPr/>
        <p:txBody>
          <a:bodyPr/>
          <a:p>
            <a:r>
              <a:t>Footer</a:t>
            </a:r>
          </a:p>
        </p:txBody>
      </p:sp>
      <p:sp>
        <p:nvSpPr>
          <p:cNvPr id="3" name="PlaceHolder 2"/>
          <p:cNvSpPr>
            <a:spLocks noGrp="1"/>
          </p:cNvSpPr>
          <p:nvPr>
            <p:ph type="sldNum" idx="90"/>
          </p:nvPr>
        </p:nvSpPr>
        <p:spPr/>
        <p:txBody>
          <a:bodyPr/>
          <a:p>
            <a:fld id="{0183B5AC-C72E-4BC0-925A-4C7D7A8B6086}" type="slidenum">
              <a:t>&lt;#&gt;</a:t>
            </a:fld>
          </a:p>
        </p:txBody>
      </p:sp>
      <p:sp>
        <p:nvSpPr>
          <p:cNvPr id="4" name="PlaceHolder 3"/>
          <p:cNvSpPr>
            <a:spLocks noGrp="1"/>
          </p:cNvSpPr>
          <p:nvPr>
            <p:ph type="dt" idx="88"/>
          </p:nvPr>
        </p:nvSpPr>
        <p:spPr/>
        <p:txBody>
          <a:bodyPr/>
          <a:p>
            <a:r>
              <a:rPr lang="fr-FR"/>
              <a:t/>
            </a: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Standard 17">
    <p:spTree>
      <p:nvGrpSpPr>
        <p:cNvPr id="1" name=""/>
        <p:cNvGrpSpPr/>
        <p:nvPr/>
      </p:nvGrpSpPr>
      <p:grpSpPr>
        <a:xfrm>
          <a:off x="0" y="0"/>
          <a:ext cx="0" cy="0"/>
          <a:chOff x="0" y="0"/>
          <a:chExt cx="0" cy="0"/>
        </a:xfrm>
      </p:grpSpPr>
      <p:sp>
        <p:nvSpPr>
          <p:cNvPr id="194"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indent="0">
              <a:buNone/>
            </a:pPr>
            <a:endParaRPr b="0" lang="fr-FR" sz="1800" strike="noStrike" u="none">
              <a:solidFill>
                <a:schemeClr val="dk1"/>
              </a:solidFill>
              <a:uFillTx/>
              <a:latin typeface="Arial"/>
            </a:endParaRPr>
          </a:p>
        </p:txBody>
      </p:sp>
      <p:sp>
        <p:nvSpPr>
          <p:cNvPr id="195" name="PlaceHolder 2"/>
          <p:cNvSpPr>
            <a:spLocks noGrp="1"/>
          </p:cNvSpPr>
          <p:nvPr>
            <p:ph/>
          </p:nvPr>
        </p:nvSpPr>
        <p:spPr>
          <a:xfrm>
            <a:off x="3312000" y="180000"/>
            <a:ext cx="2670120" cy="359640"/>
          </a:xfrm>
          <a:prstGeom prst="rect">
            <a:avLst/>
          </a:prstGeom>
          <a:noFill/>
          <a:ln w="0">
            <a:noFill/>
          </a:ln>
        </p:spPr>
        <p:txBody>
          <a:bodyPr lIns="0" rIns="0" tIns="0" bIns="0" anchor="t">
            <a:normAutofit/>
          </a:bodyPr>
          <a:p>
            <a:pPr indent="0">
              <a:spcBef>
                <a:spcPts val="1417"/>
              </a:spcBef>
              <a:buNone/>
            </a:pPr>
            <a:endParaRPr b="0" lang="fr-FR" sz="1050" strike="noStrike" u="none">
              <a:solidFill>
                <a:schemeClr val="dk1"/>
              </a:solidFill>
              <a:uFillTx/>
              <a:latin typeface="Arial"/>
            </a:endParaRPr>
          </a:p>
        </p:txBody>
      </p:sp>
      <p:sp>
        <p:nvSpPr>
          <p:cNvPr id="196" name="PlaceHolder 3"/>
          <p:cNvSpPr>
            <a:spLocks noGrp="1"/>
          </p:cNvSpPr>
          <p:nvPr>
            <p:ph/>
          </p:nvPr>
        </p:nvSpPr>
        <p:spPr>
          <a:xfrm>
            <a:off x="6116040" y="180000"/>
            <a:ext cx="2670120" cy="359640"/>
          </a:xfrm>
          <a:prstGeom prst="rect">
            <a:avLst/>
          </a:prstGeom>
          <a:noFill/>
          <a:ln w="0">
            <a:noFill/>
          </a:ln>
        </p:spPr>
        <p:txBody>
          <a:bodyPr lIns="0" rIns="0" tIns="0" bIns="0" anchor="t">
            <a:normAutofit/>
          </a:bodyPr>
          <a:p>
            <a:pPr indent="0">
              <a:spcBef>
                <a:spcPts val="1417"/>
              </a:spcBef>
              <a:buNone/>
            </a:pPr>
            <a:endParaRPr b="0" lang="fr-FR" sz="1050" strike="noStrike" u="none">
              <a:solidFill>
                <a:schemeClr val="dk1"/>
              </a:solidFill>
              <a:uFillTx/>
              <a:latin typeface="Arial"/>
            </a:endParaRPr>
          </a:p>
        </p:txBody>
      </p:sp>
      <p:sp>
        <p:nvSpPr>
          <p:cNvPr id="5" name="PlaceHolder 4"/>
          <p:cNvSpPr>
            <a:spLocks noGrp="1"/>
          </p:cNvSpPr>
          <p:nvPr>
            <p:ph type="ftr" idx="92"/>
          </p:nvPr>
        </p:nvSpPr>
        <p:spPr/>
        <p:txBody>
          <a:bodyPr/>
          <a:p>
            <a:r>
              <a:t>Footer</a:t>
            </a:r>
          </a:p>
        </p:txBody>
      </p:sp>
      <p:sp>
        <p:nvSpPr>
          <p:cNvPr id="6" name="PlaceHolder 5"/>
          <p:cNvSpPr>
            <a:spLocks noGrp="1"/>
          </p:cNvSpPr>
          <p:nvPr>
            <p:ph type="sldNum" idx="93"/>
          </p:nvPr>
        </p:nvSpPr>
        <p:spPr/>
        <p:txBody>
          <a:bodyPr/>
          <a:p>
            <a:fld id="{3E86E0EA-4C8B-4441-A503-15978DB972D7}" type="slidenum">
              <a:t>&lt;#&gt;</a:t>
            </a:fld>
          </a:p>
        </p:txBody>
      </p:sp>
      <p:sp>
        <p:nvSpPr>
          <p:cNvPr id="7" name="PlaceHolder 6"/>
          <p:cNvSpPr>
            <a:spLocks noGrp="1"/>
          </p:cNvSpPr>
          <p:nvPr>
            <p:ph type="dt" idx="91"/>
          </p:nvPr>
        </p:nvSpPr>
        <p:spPr/>
        <p:txBody>
          <a:bodyPr/>
          <a:p>
            <a:r>
              <a:rPr lang="fr-FR"/>
              <a:t/>
            </a: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Standard 18">
    <p:spTree>
      <p:nvGrpSpPr>
        <p:cNvPr id="1" name=""/>
        <p:cNvGrpSpPr/>
        <p:nvPr/>
      </p:nvGrpSpPr>
      <p:grpSpPr>
        <a:xfrm>
          <a:off x="0" y="0"/>
          <a:ext cx="0" cy="0"/>
          <a:chOff x="0" y="0"/>
          <a:chExt cx="0" cy="0"/>
        </a:xfrm>
      </p:grpSpPr>
      <p:sp>
        <p:nvSpPr>
          <p:cNvPr id="2" name="PlaceHolder 1"/>
          <p:cNvSpPr>
            <a:spLocks noGrp="1"/>
          </p:cNvSpPr>
          <p:nvPr>
            <p:ph type="ftr" idx="95"/>
          </p:nvPr>
        </p:nvSpPr>
        <p:spPr/>
        <p:txBody>
          <a:bodyPr/>
          <a:p>
            <a:r>
              <a:t>Footer</a:t>
            </a:r>
          </a:p>
        </p:txBody>
      </p:sp>
      <p:sp>
        <p:nvSpPr>
          <p:cNvPr id="3" name="PlaceHolder 2"/>
          <p:cNvSpPr>
            <a:spLocks noGrp="1"/>
          </p:cNvSpPr>
          <p:nvPr>
            <p:ph type="sldNum" idx="96"/>
          </p:nvPr>
        </p:nvSpPr>
        <p:spPr/>
        <p:txBody>
          <a:bodyPr/>
          <a:p>
            <a:fld id="{B0BC6E58-4F9C-44FA-8F37-197F48F17FAB}" type="slidenum">
              <a:t>&lt;#&gt;</a:t>
            </a:fld>
          </a:p>
        </p:txBody>
      </p:sp>
      <p:sp>
        <p:nvSpPr>
          <p:cNvPr id="4" name="PlaceHolder 3"/>
          <p:cNvSpPr>
            <a:spLocks noGrp="1"/>
          </p:cNvSpPr>
          <p:nvPr>
            <p:ph type="dt" idx="94"/>
          </p:nvPr>
        </p:nvSpPr>
        <p:spPr/>
        <p:txBody>
          <a:bodyPr/>
          <a:p>
            <a:r>
              <a:rPr lang="fr-FR"/>
              <a:t/>
            </a: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Standard 19">
    <p:spTree>
      <p:nvGrpSpPr>
        <p:cNvPr id="1" name=""/>
        <p:cNvGrpSpPr/>
        <p:nvPr/>
      </p:nvGrpSpPr>
      <p:grpSpPr>
        <a:xfrm>
          <a:off x="0" y="0"/>
          <a:ext cx="0" cy="0"/>
          <a:chOff x="0" y="0"/>
          <a:chExt cx="0" cy="0"/>
        </a:xfrm>
      </p:grpSpPr>
      <p:sp>
        <p:nvSpPr>
          <p:cNvPr id="209"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indent="0">
              <a:buNone/>
            </a:pPr>
            <a:endParaRPr b="0" lang="fr-FR" sz="1800" strike="noStrike" u="none">
              <a:solidFill>
                <a:schemeClr val="dk1"/>
              </a:solidFill>
              <a:uFillTx/>
              <a:latin typeface="Arial"/>
            </a:endParaRPr>
          </a:p>
        </p:txBody>
      </p:sp>
      <p:sp>
        <p:nvSpPr>
          <p:cNvPr id="3" name="PlaceHolder 2"/>
          <p:cNvSpPr>
            <a:spLocks noGrp="1"/>
          </p:cNvSpPr>
          <p:nvPr>
            <p:ph type="ftr" idx="98"/>
          </p:nvPr>
        </p:nvSpPr>
        <p:spPr/>
        <p:txBody>
          <a:bodyPr/>
          <a:p>
            <a:r>
              <a:t>Footer</a:t>
            </a:r>
          </a:p>
        </p:txBody>
      </p:sp>
      <p:sp>
        <p:nvSpPr>
          <p:cNvPr id="4" name="PlaceHolder 3"/>
          <p:cNvSpPr>
            <a:spLocks noGrp="1"/>
          </p:cNvSpPr>
          <p:nvPr>
            <p:ph type="sldNum" idx="99"/>
          </p:nvPr>
        </p:nvSpPr>
        <p:spPr/>
        <p:txBody>
          <a:bodyPr/>
          <a:p>
            <a:fld id="{DBF535E1-8E42-484B-9E0D-34C13D04C266}" type="slidenum">
              <a:t>&lt;#&gt;</a:t>
            </a:fld>
          </a:p>
        </p:txBody>
      </p:sp>
      <p:sp>
        <p:nvSpPr>
          <p:cNvPr id="5" name="PlaceHolder 4"/>
          <p:cNvSpPr>
            <a:spLocks noGrp="1"/>
          </p:cNvSpPr>
          <p:nvPr>
            <p:ph type="dt" idx="97"/>
          </p:nvPr>
        </p:nvSpPr>
        <p:spPr/>
        <p:txBody>
          <a:bodyPr/>
          <a:p>
            <a:r>
              <a:rPr lang="fr-FR"/>
              <a:t/>
            </a:r>
          </a:p>
        </p:txBody>
      </p:sp>
    </p:spTree>
  </p:cSld>
</p:sldLayout>
</file>

<file path=ppt/slideLayouts/slideLayout3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Standard 20">
    <p:spTree>
      <p:nvGrpSpPr>
        <p:cNvPr id="1" name=""/>
        <p:cNvGrpSpPr/>
        <p:nvPr/>
      </p:nvGrpSpPr>
      <p:grpSpPr>
        <a:xfrm>
          <a:off x="0" y="0"/>
          <a:ext cx="0" cy="0"/>
          <a:chOff x="0" y="0"/>
          <a:chExt cx="0" cy="0"/>
        </a:xfrm>
      </p:grpSpPr>
      <p:sp>
        <p:nvSpPr>
          <p:cNvPr id="2" name="PlaceHolder 1"/>
          <p:cNvSpPr>
            <a:spLocks noGrp="1"/>
          </p:cNvSpPr>
          <p:nvPr>
            <p:ph type="ftr" idx="101"/>
          </p:nvPr>
        </p:nvSpPr>
        <p:spPr/>
        <p:txBody>
          <a:bodyPr/>
          <a:p>
            <a:r>
              <a:t>Footer</a:t>
            </a:r>
          </a:p>
        </p:txBody>
      </p:sp>
      <p:sp>
        <p:nvSpPr>
          <p:cNvPr id="3" name="PlaceHolder 2"/>
          <p:cNvSpPr>
            <a:spLocks noGrp="1"/>
          </p:cNvSpPr>
          <p:nvPr>
            <p:ph type="sldNum" idx="102"/>
          </p:nvPr>
        </p:nvSpPr>
        <p:spPr/>
        <p:txBody>
          <a:bodyPr/>
          <a:p>
            <a:fld id="{96F0D2DD-370D-4846-9B55-2DFADDB331AB}" type="slidenum">
              <a:t>&lt;#&gt;</a:t>
            </a:fld>
          </a:p>
        </p:txBody>
      </p:sp>
      <p:sp>
        <p:nvSpPr>
          <p:cNvPr id="4" name="PlaceHolder 3"/>
          <p:cNvSpPr>
            <a:spLocks noGrp="1"/>
          </p:cNvSpPr>
          <p:nvPr>
            <p:ph type="dt" idx="100"/>
          </p:nvPr>
        </p:nvSpPr>
        <p:spPr/>
        <p:txBody>
          <a:bodyPr/>
          <a:p>
            <a:r>
              <a:rPr lang="fr-FR"/>
              <a:t/>
            </a:r>
          </a:p>
        </p:txBody>
      </p:sp>
    </p:spTree>
  </p:cSld>
</p:sldLayout>
</file>

<file path=ppt/slideLayouts/slideLayout3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Standard 21">
    <p:spTree>
      <p:nvGrpSpPr>
        <p:cNvPr id="1" name=""/>
        <p:cNvGrpSpPr/>
        <p:nvPr/>
      </p:nvGrpSpPr>
      <p:grpSpPr>
        <a:xfrm>
          <a:off x="0" y="0"/>
          <a:ext cx="0" cy="0"/>
          <a:chOff x="0" y="0"/>
          <a:chExt cx="0" cy="0"/>
        </a:xfrm>
      </p:grpSpPr>
      <p:sp>
        <p:nvSpPr>
          <p:cNvPr id="2" name="PlaceHolder 1"/>
          <p:cNvSpPr>
            <a:spLocks noGrp="1"/>
          </p:cNvSpPr>
          <p:nvPr>
            <p:ph type="ftr" idx="104"/>
          </p:nvPr>
        </p:nvSpPr>
        <p:spPr/>
        <p:txBody>
          <a:bodyPr/>
          <a:p>
            <a:r>
              <a:t>Footer</a:t>
            </a:r>
          </a:p>
        </p:txBody>
      </p:sp>
      <p:sp>
        <p:nvSpPr>
          <p:cNvPr id="3" name="PlaceHolder 2"/>
          <p:cNvSpPr>
            <a:spLocks noGrp="1"/>
          </p:cNvSpPr>
          <p:nvPr>
            <p:ph type="sldNum" idx="105"/>
          </p:nvPr>
        </p:nvSpPr>
        <p:spPr/>
        <p:txBody>
          <a:bodyPr/>
          <a:p>
            <a:fld id="{4DFC6E56-6536-4C4F-BB53-F023F3FD3A5F}" type="slidenum">
              <a:t>&lt;#&gt;</a:t>
            </a:fld>
          </a:p>
        </p:txBody>
      </p:sp>
      <p:sp>
        <p:nvSpPr>
          <p:cNvPr id="4" name="PlaceHolder 3"/>
          <p:cNvSpPr>
            <a:spLocks noGrp="1"/>
          </p:cNvSpPr>
          <p:nvPr>
            <p:ph type="dt" idx="103"/>
          </p:nvPr>
        </p:nvSpPr>
        <p:spPr/>
        <p:txBody>
          <a:bodyPr/>
          <a:p>
            <a:r>
              <a:rPr lang="fr-FR"/>
              <a:t/>
            </a:r>
          </a:p>
        </p:txBody>
      </p:sp>
    </p:spTree>
  </p:cSld>
</p:sldLayout>
</file>

<file path=ppt/slideLayouts/slideLayout3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Standard 22">
    <p:spTree>
      <p:nvGrpSpPr>
        <p:cNvPr id="1" name=""/>
        <p:cNvGrpSpPr/>
        <p:nvPr/>
      </p:nvGrpSpPr>
      <p:grpSpPr>
        <a:xfrm>
          <a:off x="0" y="0"/>
          <a:ext cx="0" cy="0"/>
          <a:chOff x="0" y="0"/>
          <a:chExt cx="0" cy="0"/>
        </a:xfrm>
      </p:grpSpPr>
      <p:sp>
        <p:nvSpPr>
          <p:cNvPr id="2" name="PlaceHolder 1"/>
          <p:cNvSpPr>
            <a:spLocks noGrp="1"/>
          </p:cNvSpPr>
          <p:nvPr>
            <p:ph type="ftr" idx="107"/>
          </p:nvPr>
        </p:nvSpPr>
        <p:spPr/>
        <p:txBody>
          <a:bodyPr/>
          <a:p>
            <a:r>
              <a:t>Footer</a:t>
            </a:r>
          </a:p>
        </p:txBody>
      </p:sp>
      <p:sp>
        <p:nvSpPr>
          <p:cNvPr id="3" name="PlaceHolder 2"/>
          <p:cNvSpPr>
            <a:spLocks noGrp="1"/>
          </p:cNvSpPr>
          <p:nvPr>
            <p:ph type="sldNum" idx="108"/>
          </p:nvPr>
        </p:nvSpPr>
        <p:spPr/>
        <p:txBody>
          <a:bodyPr/>
          <a:p>
            <a:fld id="{FACBA5EB-B41E-44F4-9B67-DB8A9ECCF753}" type="slidenum">
              <a:t>&lt;#&gt;</a:t>
            </a:fld>
          </a:p>
        </p:txBody>
      </p:sp>
      <p:sp>
        <p:nvSpPr>
          <p:cNvPr id="4" name="PlaceHolder 3"/>
          <p:cNvSpPr>
            <a:spLocks noGrp="1"/>
          </p:cNvSpPr>
          <p:nvPr>
            <p:ph type="dt" idx="106"/>
          </p:nvPr>
        </p:nvSpPr>
        <p:spPr/>
        <p:txBody>
          <a:bodyPr/>
          <a:p>
            <a:r>
              <a:rPr lang="fr-FR"/>
              <a:t/>
            </a: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Chapitre">
    <p:spTree>
      <p:nvGrpSpPr>
        <p:cNvPr id="1" name=""/>
        <p:cNvGrpSpPr/>
        <p:nvPr/>
      </p:nvGrpSpPr>
      <p:grpSpPr>
        <a:xfrm>
          <a:off x="0" y="0"/>
          <a:ext cx="0" cy="0"/>
          <a:chOff x="0" y="0"/>
          <a:chExt cx="0" cy="0"/>
        </a:xfrm>
      </p:grpSpPr>
      <p:sp>
        <p:nvSpPr>
          <p:cNvPr id="2" name="PlaceHolder 1"/>
          <p:cNvSpPr>
            <a:spLocks noGrp="1"/>
          </p:cNvSpPr>
          <p:nvPr>
            <p:ph type="dt" idx="5"/>
          </p:nvPr>
        </p:nvSpPr>
        <p:spPr/>
        <p:txBody>
          <a:bodyPr/>
          <a:p>
            <a:r>
              <a:rPr lang="fr-FR"/>
              <a:t/>
            </a:r>
          </a:p>
        </p:txBody>
      </p:sp>
    </p:spTree>
  </p:cSld>
</p:sldLayout>
</file>

<file path=ppt/slideLayouts/slideLayout4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 preserve="1">
  <p:cSld name="Standard 23">
    <p:spTree>
      <p:nvGrpSpPr>
        <p:cNvPr id="1" name=""/>
        <p:cNvGrpSpPr/>
        <p:nvPr/>
      </p:nvGrpSpPr>
      <p:grpSpPr>
        <a:xfrm>
          <a:off x="0" y="0"/>
          <a:ext cx="0" cy="0"/>
          <a:chOff x="0" y="0"/>
          <a:chExt cx="0" cy="0"/>
        </a:xfrm>
      </p:grpSpPr>
      <p:sp>
        <p:nvSpPr>
          <p:cNvPr id="229"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indent="0">
              <a:buNone/>
            </a:pPr>
            <a:endParaRPr b="0" lang="fr-FR" sz="1800" strike="noStrike" u="none">
              <a:solidFill>
                <a:schemeClr val="dk1"/>
              </a:solidFill>
              <a:uFillTx/>
              <a:latin typeface="Arial"/>
            </a:endParaRPr>
          </a:p>
        </p:txBody>
      </p:sp>
      <p:sp>
        <p:nvSpPr>
          <p:cNvPr id="230" name="PlaceHolder 2"/>
          <p:cNvSpPr>
            <a:spLocks noGrp="1"/>
          </p:cNvSpPr>
          <p:nvPr>
            <p:ph type="subTitle"/>
          </p:nvPr>
        </p:nvSpPr>
        <p:spPr>
          <a:xfrm>
            <a:off x="3312000" y="131760"/>
            <a:ext cx="5471640" cy="456120"/>
          </a:xfrm>
          <a:prstGeom prst="rect">
            <a:avLst/>
          </a:prstGeom>
          <a:noFill/>
          <a:ln w="0">
            <a:noFill/>
          </a:ln>
        </p:spPr>
        <p:txBody>
          <a:bodyPr lIns="0" rIns="0" tIns="0" bIns="0" anchor="ctr">
            <a:noAutofit/>
          </a:bodyPr>
          <a:p>
            <a:pPr indent="0" algn="ctr">
              <a:buNone/>
            </a:pPr>
            <a:endParaRPr b="0" lang="fr-FR" sz="3200" strike="noStrike" u="none">
              <a:solidFill>
                <a:srgbClr val="000000"/>
              </a:solidFill>
              <a:uFillTx/>
              <a:latin typeface="Arial"/>
            </a:endParaRPr>
          </a:p>
        </p:txBody>
      </p:sp>
      <p:sp>
        <p:nvSpPr>
          <p:cNvPr id="4" name="PlaceHolder 3"/>
          <p:cNvSpPr>
            <a:spLocks noGrp="1"/>
          </p:cNvSpPr>
          <p:nvPr>
            <p:ph type="ftr" idx="110"/>
          </p:nvPr>
        </p:nvSpPr>
        <p:spPr/>
        <p:txBody>
          <a:bodyPr/>
          <a:p>
            <a:r>
              <a:t>Footer</a:t>
            </a:r>
          </a:p>
        </p:txBody>
      </p:sp>
      <p:sp>
        <p:nvSpPr>
          <p:cNvPr id="5" name="PlaceHolder 4"/>
          <p:cNvSpPr>
            <a:spLocks noGrp="1"/>
          </p:cNvSpPr>
          <p:nvPr>
            <p:ph type="sldNum" idx="111"/>
          </p:nvPr>
        </p:nvSpPr>
        <p:spPr/>
        <p:txBody>
          <a:bodyPr/>
          <a:p>
            <a:fld id="{BBB10B04-3355-4EE5-BE1D-771D7A440DC9}" type="slidenum">
              <a:t>&lt;#&gt;</a:t>
            </a:fld>
          </a:p>
        </p:txBody>
      </p:sp>
      <p:sp>
        <p:nvSpPr>
          <p:cNvPr id="6" name="PlaceHolder 5"/>
          <p:cNvSpPr>
            <a:spLocks noGrp="1"/>
          </p:cNvSpPr>
          <p:nvPr>
            <p:ph type="dt" idx="109"/>
          </p:nvPr>
        </p:nvSpPr>
        <p:spPr/>
        <p:txBody>
          <a:bodyPr/>
          <a:p>
            <a:r>
              <a:rPr lang="fr-FR"/>
              <a:t/>
            </a:r>
          </a:p>
        </p:txBody>
      </p:sp>
    </p:spTree>
  </p:cSld>
</p:sldLayout>
</file>

<file path=ppt/slideLayouts/slideLayout4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x" preserve="1">
  <p:cSld name="Standard 24">
    <p:spTree>
      <p:nvGrpSpPr>
        <p:cNvPr id="1" name=""/>
        <p:cNvGrpSpPr/>
        <p:nvPr/>
      </p:nvGrpSpPr>
      <p:grpSpPr>
        <a:xfrm>
          <a:off x="0" y="0"/>
          <a:ext cx="0" cy="0"/>
          <a:chOff x="0" y="0"/>
          <a:chExt cx="0" cy="0"/>
        </a:xfrm>
      </p:grpSpPr>
      <p:sp>
        <p:nvSpPr>
          <p:cNvPr id="2" name="PlaceHolder 1"/>
          <p:cNvSpPr>
            <a:spLocks noGrp="1"/>
          </p:cNvSpPr>
          <p:nvPr>
            <p:ph type="ftr" idx="113"/>
          </p:nvPr>
        </p:nvSpPr>
        <p:spPr/>
        <p:txBody>
          <a:bodyPr/>
          <a:p>
            <a:r>
              <a:t>Footer</a:t>
            </a:r>
          </a:p>
        </p:txBody>
      </p:sp>
      <p:sp>
        <p:nvSpPr>
          <p:cNvPr id="3" name="PlaceHolder 2"/>
          <p:cNvSpPr>
            <a:spLocks noGrp="1"/>
          </p:cNvSpPr>
          <p:nvPr>
            <p:ph type="sldNum" idx="114"/>
          </p:nvPr>
        </p:nvSpPr>
        <p:spPr/>
        <p:txBody>
          <a:bodyPr/>
          <a:p>
            <a:fld id="{A5E66F30-71AA-4F76-806C-A3A5C192100B}" type="slidenum">
              <a:t>&lt;#&gt;</a:t>
            </a:fld>
          </a:p>
        </p:txBody>
      </p:sp>
      <p:sp>
        <p:nvSpPr>
          <p:cNvPr id="4" name="PlaceHolder 3"/>
          <p:cNvSpPr>
            <a:spLocks noGrp="1"/>
          </p:cNvSpPr>
          <p:nvPr>
            <p:ph type="dt" idx="112"/>
          </p:nvPr>
        </p:nvSpPr>
        <p:spPr/>
        <p:txBody>
          <a:bodyPr/>
          <a:p>
            <a:r>
              <a:rPr lang="fr-FR"/>
              <a:t/>
            </a:r>
          </a:p>
        </p:txBody>
      </p:sp>
    </p:spTree>
  </p:cSld>
</p:sldLayout>
</file>

<file path=ppt/slideLayouts/slideLayout4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itleAndTx" preserve="1">
  <p:cSld name="Standard 25">
    <p:spTree>
      <p:nvGrpSpPr>
        <p:cNvPr id="1" name=""/>
        <p:cNvGrpSpPr/>
        <p:nvPr/>
      </p:nvGrpSpPr>
      <p:grpSpPr>
        <a:xfrm>
          <a:off x="0" y="0"/>
          <a:ext cx="0" cy="0"/>
          <a:chOff x="0" y="0"/>
          <a:chExt cx="0" cy="0"/>
        </a:xfrm>
      </p:grpSpPr>
      <p:sp>
        <p:nvSpPr>
          <p:cNvPr id="2" name="PlaceHolder 1"/>
          <p:cNvSpPr>
            <a:spLocks noGrp="1"/>
          </p:cNvSpPr>
          <p:nvPr>
            <p:ph type="ftr" idx="116"/>
          </p:nvPr>
        </p:nvSpPr>
        <p:spPr/>
        <p:txBody>
          <a:bodyPr/>
          <a:p>
            <a:r>
              <a:t>Footer</a:t>
            </a:r>
          </a:p>
        </p:txBody>
      </p:sp>
      <p:sp>
        <p:nvSpPr>
          <p:cNvPr id="3" name="PlaceHolder 2"/>
          <p:cNvSpPr>
            <a:spLocks noGrp="1"/>
          </p:cNvSpPr>
          <p:nvPr>
            <p:ph type="sldNum" idx="117"/>
          </p:nvPr>
        </p:nvSpPr>
        <p:spPr/>
        <p:txBody>
          <a:bodyPr/>
          <a:p>
            <a:fld id="{09F4A3E3-4F3B-4EB0-9EDE-E3F773FF67B5}" type="slidenum">
              <a:t>&lt;#&gt;</a:t>
            </a:fld>
          </a:p>
        </p:txBody>
      </p:sp>
      <p:sp>
        <p:nvSpPr>
          <p:cNvPr id="4" name="PlaceHolder 3"/>
          <p:cNvSpPr>
            <a:spLocks noGrp="1"/>
          </p:cNvSpPr>
          <p:nvPr>
            <p:ph type="dt" idx="115"/>
          </p:nvPr>
        </p:nvSpPr>
        <p:spPr/>
        <p:txBody>
          <a:bodyPr/>
          <a:p>
            <a:r>
              <a:rPr lang="fr-FR"/>
              <a:t/>
            </a:r>
          </a:p>
        </p:txBody>
      </p:sp>
    </p:spTree>
  </p:cSld>
</p:sldLayout>
</file>

<file path=ppt/slideLayouts/slideLayout4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Standard 26">
    <p:spTree>
      <p:nvGrpSpPr>
        <p:cNvPr id="1" name=""/>
        <p:cNvGrpSpPr/>
        <p:nvPr/>
      </p:nvGrpSpPr>
      <p:grpSpPr>
        <a:xfrm>
          <a:off x="0" y="0"/>
          <a:ext cx="0" cy="0"/>
          <a:chOff x="0" y="0"/>
          <a:chExt cx="0" cy="0"/>
        </a:xfrm>
      </p:grpSpPr>
      <p:sp>
        <p:nvSpPr>
          <p:cNvPr id="246"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indent="0">
              <a:buNone/>
            </a:pPr>
            <a:endParaRPr b="0" lang="fr-FR" sz="1800" strike="noStrike" u="none">
              <a:solidFill>
                <a:schemeClr val="dk1"/>
              </a:solidFill>
              <a:uFillTx/>
              <a:latin typeface="Arial"/>
            </a:endParaRPr>
          </a:p>
        </p:txBody>
      </p:sp>
      <p:sp>
        <p:nvSpPr>
          <p:cNvPr id="247" name="PlaceHolder 2"/>
          <p:cNvSpPr>
            <a:spLocks noGrp="1"/>
          </p:cNvSpPr>
          <p:nvPr>
            <p:ph/>
          </p:nvPr>
        </p:nvSpPr>
        <p:spPr>
          <a:xfrm>
            <a:off x="3312000" y="180000"/>
            <a:ext cx="5471640" cy="359640"/>
          </a:xfrm>
          <a:prstGeom prst="rect">
            <a:avLst/>
          </a:prstGeom>
          <a:noFill/>
          <a:ln w="0">
            <a:noFill/>
          </a:ln>
        </p:spPr>
        <p:txBody>
          <a:bodyPr lIns="0" rIns="0" tIns="0" bIns="0" anchor="t">
            <a:normAutofit/>
          </a:bodyPr>
          <a:p>
            <a:pPr indent="0">
              <a:spcBef>
                <a:spcPts val="1417"/>
              </a:spcBef>
              <a:buNone/>
            </a:pPr>
            <a:endParaRPr b="0" lang="fr-FR" sz="1050" strike="noStrike" u="none">
              <a:solidFill>
                <a:schemeClr val="dk1"/>
              </a:solidFill>
              <a:uFillTx/>
              <a:latin typeface="Arial"/>
            </a:endParaRPr>
          </a:p>
        </p:txBody>
      </p:sp>
      <p:sp>
        <p:nvSpPr>
          <p:cNvPr id="4" name="PlaceHolder 3"/>
          <p:cNvSpPr>
            <a:spLocks noGrp="1"/>
          </p:cNvSpPr>
          <p:nvPr>
            <p:ph type="ftr" idx="119"/>
          </p:nvPr>
        </p:nvSpPr>
        <p:spPr/>
        <p:txBody>
          <a:bodyPr/>
          <a:p>
            <a:r>
              <a:t>Footer</a:t>
            </a:r>
          </a:p>
        </p:txBody>
      </p:sp>
      <p:sp>
        <p:nvSpPr>
          <p:cNvPr id="5" name="PlaceHolder 4"/>
          <p:cNvSpPr>
            <a:spLocks noGrp="1"/>
          </p:cNvSpPr>
          <p:nvPr>
            <p:ph type="sldNum" idx="120"/>
          </p:nvPr>
        </p:nvSpPr>
        <p:spPr/>
        <p:txBody>
          <a:bodyPr/>
          <a:p>
            <a:fld id="{4BDD71DA-3D8A-4D79-927C-728DCB69C2E4}" type="slidenum">
              <a:t>&lt;#&gt;</a:t>
            </a:fld>
          </a:p>
        </p:txBody>
      </p:sp>
      <p:sp>
        <p:nvSpPr>
          <p:cNvPr id="6" name="PlaceHolder 5"/>
          <p:cNvSpPr>
            <a:spLocks noGrp="1"/>
          </p:cNvSpPr>
          <p:nvPr>
            <p:ph type="dt" idx="118"/>
          </p:nvPr>
        </p:nvSpPr>
        <p:spPr/>
        <p:txBody>
          <a:bodyPr/>
          <a:p>
            <a:r>
              <a:rPr lang="fr-FR"/>
              <a:t/>
            </a:r>
          </a:p>
        </p:txBody>
      </p:sp>
    </p:spTree>
  </p:cSld>
</p:sldLayout>
</file>

<file path=ppt/slideLayouts/slideLayout4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Standard 27">
    <p:spTree>
      <p:nvGrpSpPr>
        <p:cNvPr id="1" name=""/>
        <p:cNvGrpSpPr/>
        <p:nvPr/>
      </p:nvGrpSpPr>
      <p:grpSpPr>
        <a:xfrm>
          <a:off x="0" y="0"/>
          <a:ext cx="0" cy="0"/>
          <a:chOff x="0" y="0"/>
          <a:chExt cx="0" cy="0"/>
        </a:xfrm>
      </p:grpSpPr>
      <p:sp>
        <p:nvSpPr>
          <p:cNvPr id="2" name="PlaceHolder 1"/>
          <p:cNvSpPr>
            <a:spLocks noGrp="1"/>
          </p:cNvSpPr>
          <p:nvPr>
            <p:ph type="ftr" idx="122"/>
          </p:nvPr>
        </p:nvSpPr>
        <p:spPr/>
        <p:txBody>
          <a:bodyPr/>
          <a:p>
            <a:r>
              <a:t>Footer</a:t>
            </a:r>
          </a:p>
        </p:txBody>
      </p:sp>
      <p:sp>
        <p:nvSpPr>
          <p:cNvPr id="3" name="PlaceHolder 2"/>
          <p:cNvSpPr>
            <a:spLocks noGrp="1"/>
          </p:cNvSpPr>
          <p:nvPr>
            <p:ph type="sldNum" idx="123"/>
          </p:nvPr>
        </p:nvSpPr>
        <p:spPr/>
        <p:txBody>
          <a:bodyPr/>
          <a:p>
            <a:fld id="{2850FAEF-8E5F-4428-A8D2-8F389A38AD4B}" type="slidenum">
              <a:t>&lt;#&gt;</a:t>
            </a:fld>
          </a:p>
        </p:txBody>
      </p:sp>
      <p:sp>
        <p:nvSpPr>
          <p:cNvPr id="4" name="PlaceHolder 3"/>
          <p:cNvSpPr>
            <a:spLocks noGrp="1"/>
          </p:cNvSpPr>
          <p:nvPr>
            <p:ph type="dt" idx="121"/>
          </p:nvPr>
        </p:nvSpPr>
        <p:spPr/>
        <p:txBody>
          <a:bodyPr/>
          <a:p>
            <a:r>
              <a:rPr lang="fr-FR"/>
              <a:t/>
            </a:r>
          </a:p>
        </p:txBody>
      </p:sp>
    </p:spTree>
  </p:cSld>
</p:sldLayout>
</file>

<file path=ppt/slideLayouts/slideLayout4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Standard 28">
    <p:spTree>
      <p:nvGrpSpPr>
        <p:cNvPr id="1" name=""/>
        <p:cNvGrpSpPr/>
        <p:nvPr/>
      </p:nvGrpSpPr>
      <p:grpSpPr>
        <a:xfrm>
          <a:off x="0" y="0"/>
          <a:ext cx="0" cy="0"/>
          <a:chOff x="0" y="0"/>
          <a:chExt cx="0" cy="0"/>
        </a:xfrm>
      </p:grpSpPr>
      <p:sp>
        <p:nvSpPr>
          <p:cNvPr id="259"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indent="0">
              <a:buNone/>
            </a:pPr>
            <a:endParaRPr b="0" lang="fr-FR" sz="1800" strike="noStrike" u="none">
              <a:solidFill>
                <a:schemeClr val="dk1"/>
              </a:solidFill>
              <a:uFillTx/>
              <a:latin typeface="Arial"/>
            </a:endParaRPr>
          </a:p>
        </p:txBody>
      </p:sp>
      <p:sp>
        <p:nvSpPr>
          <p:cNvPr id="260" name="PlaceHolder 2"/>
          <p:cNvSpPr>
            <a:spLocks noGrp="1"/>
          </p:cNvSpPr>
          <p:nvPr>
            <p:ph/>
          </p:nvPr>
        </p:nvSpPr>
        <p:spPr>
          <a:xfrm>
            <a:off x="3312000" y="180000"/>
            <a:ext cx="2670120" cy="359640"/>
          </a:xfrm>
          <a:prstGeom prst="rect">
            <a:avLst/>
          </a:prstGeom>
          <a:noFill/>
          <a:ln w="0">
            <a:noFill/>
          </a:ln>
        </p:spPr>
        <p:txBody>
          <a:bodyPr lIns="0" rIns="0" tIns="0" bIns="0" anchor="t">
            <a:normAutofit/>
          </a:bodyPr>
          <a:p>
            <a:pPr indent="0">
              <a:spcBef>
                <a:spcPts val="1417"/>
              </a:spcBef>
              <a:buNone/>
            </a:pPr>
            <a:endParaRPr b="0" lang="fr-FR" sz="1050" strike="noStrike" u="none">
              <a:solidFill>
                <a:schemeClr val="dk1"/>
              </a:solidFill>
              <a:uFillTx/>
              <a:latin typeface="Arial"/>
            </a:endParaRPr>
          </a:p>
        </p:txBody>
      </p:sp>
      <p:sp>
        <p:nvSpPr>
          <p:cNvPr id="261" name="PlaceHolder 3"/>
          <p:cNvSpPr>
            <a:spLocks noGrp="1"/>
          </p:cNvSpPr>
          <p:nvPr>
            <p:ph/>
          </p:nvPr>
        </p:nvSpPr>
        <p:spPr>
          <a:xfrm>
            <a:off x="6116040" y="180000"/>
            <a:ext cx="2670120" cy="359640"/>
          </a:xfrm>
          <a:prstGeom prst="rect">
            <a:avLst/>
          </a:prstGeom>
          <a:noFill/>
          <a:ln w="0">
            <a:noFill/>
          </a:ln>
        </p:spPr>
        <p:txBody>
          <a:bodyPr lIns="0" rIns="0" tIns="0" bIns="0" anchor="t">
            <a:normAutofit/>
          </a:bodyPr>
          <a:p>
            <a:pPr indent="0">
              <a:spcBef>
                <a:spcPts val="1417"/>
              </a:spcBef>
              <a:buNone/>
            </a:pPr>
            <a:endParaRPr b="0" lang="fr-FR" sz="1050" strike="noStrike" u="none">
              <a:solidFill>
                <a:schemeClr val="dk1"/>
              </a:solidFill>
              <a:uFillTx/>
              <a:latin typeface="Arial"/>
            </a:endParaRPr>
          </a:p>
        </p:txBody>
      </p:sp>
      <p:sp>
        <p:nvSpPr>
          <p:cNvPr id="5" name="PlaceHolder 4"/>
          <p:cNvSpPr>
            <a:spLocks noGrp="1"/>
          </p:cNvSpPr>
          <p:nvPr>
            <p:ph type="ftr" idx="125"/>
          </p:nvPr>
        </p:nvSpPr>
        <p:spPr/>
        <p:txBody>
          <a:bodyPr/>
          <a:p>
            <a:r>
              <a:t>Footer</a:t>
            </a:r>
          </a:p>
        </p:txBody>
      </p:sp>
      <p:sp>
        <p:nvSpPr>
          <p:cNvPr id="6" name="PlaceHolder 5"/>
          <p:cNvSpPr>
            <a:spLocks noGrp="1"/>
          </p:cNvSpPr>
          <p:nvPr>
            <p:ph type="sldNum" idx="126"/>
          </p:nvPr>
        </p:nvSpPr>
        <p:spPr/>
        <p:txBody>
          <a:bodyPr/>
          <a:p>
            <a:fld id="{2A1D22AE-8C6E-45EE-BA88-5DE3C0AE3541}" type="slidenum">
              <a:t>&lt;#&gt;</a:t>
            </a:fld>
          </a:p>
        </p:txBody>
      </p:sp>
      <p:sp>
        <p:nvSpPr>
          <p:cNvPr id="7" name="PlaceHolder 6"/>
          <p:cNvSpPr>
            <a:spLocks noGrp="1"/>
          </p:cNvSpPr>
          <p:nvPr>
            <p:ph type="dt" idx="124"/>
          </p:nvPr>
        </p:nvSpPr>
        <p:spPr/>
        <p:txBody>
          <a:bodyPr/>
          <a:p>
            <a:r>
              <a:rPr lang="fr-FR"/>
              <a:t/>
            </a:r>
          </a:p>
        </p:txBody>
      </p:sp>
    </p:spTree>
  </p:cSld>
</p:sldLayout>
</file>

<file path=ppt/slideLayouts/slideLayout4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Standard 29">
    <p:spTree>
      <p:nvGrpSpPr>
        <p:cNvPr id="1" name=""/>
        <p:cNvGrpSpPr/>
        <p:nvPr/>
      </p:nvGrpSpPr>
      <p:grpSpPr>
        <a:xfrm>
          <a:off x="0" y="0"/>
          <a:ext cx="0" cy="0"/>
          <a:chOff x="0" y="0"/>
          <a:chExt cx="0" cy="0"/>
        </a:xfrm>
      </p:grpSpPr>
      <p:sp>
        <p:nvSpPr>
          <p:cNvPr id="2" name="PlaceHolder 1"/>
          <p:cNvSpPr>
            <a:spLocks noGrp="1"/>
          </p:cNvSpPr>
          <p:nvPr>
            <p:ph type="ftr" idx="128"/>
          </p:nvPr>
        </p:nvSpPr>
        <p:spPr/>
        <p:txBody>
          <a:bodyPr/>
          <a:p>
            <a:r>
              <a:t>Footer</a:t>
            </a:r>
          </a:p>
        </p:txBody>
      </p:sp>
      <p:sp>
        <p:nvSpPr>
          <p:cNvPr id="3" name="PlaceHolder 2"/>
          <p:cNvSpPr>
            <a:spLocks noGrp="1"/>
          </p:cNvSpPr>
          <p:nvPr>
            <p:ph type="sldNum" idx="129"/>
          </p:nvPr>
        </p:nvSpPr>
        <p:spPr/>
        <p:txBody>
          <a:bodyPr/>
          <a:p>
            <a:fld id="{8F708266-D2E8-477A-A090-F2C8FF6426E1}" type="slidenum">
              <a:t>&lt;#&gt;</a:t>
            </a:fld>
          </a:p>
        </p:txBody>
      </p:sp>
      <p:sp>
        <p:nvSpPr>
          <p:cNvPr id="4" name="PlaceHolder 3"/>
          <p:cNvSpPr>
            <a:spLocks noGrp="1"/>
          </p:cNvSpPr>
          <p:nvPr>
            <p:ph type="dt" idx="127"/>
          </p:nvPr>
        </p:nvSpPr>
        <p:spPr/>
        <p:txBody>
          <a:bodyPr/>
          <a:p>
            <a:r>
              <a:rPr lang="fr-FR"/>
              <a:t/>
            </a:r>
          </a:p>
        </p:txBody>
      </p:sp>
    </p:spTree>
  </p:cSld>
</p:sldLayout>
</file>

<file path=ppt/slideLayouts/slideLayout4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Standard 30">
    <p:spTree>
      <p:nvGrpSpPr>
        <p:cNvPr id="1" name=""/>
        <p:cNvGrpSpPr/>
        <p:nvPr/>
      </p:nvGrpSpPr>
      <p:grpSpPr>
        <a:xfrm>
          <a:off x="0" y="0"/>
          <a:ext cx="0" cy="0"/>
          <a:chOff x="0" y="0"/>
          <a:chExt cx="0" cy="0"/>
        </a:xfrm>
      </p:grpSpPr>
      <p:sp>
        <p:nvSpPr>
          <p:cNvPr id="274"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indent="0">
              <a:buNone/>
            </a:pPr>
            <a:endParaRPr b="0" lang="fr-FR" sz="1800" strike="noStrike" u="none">
              <a:solidFill>
                <a:schemeClr val="dk1"/>
              </a:solidFill>
              <a:uFillTx/>
              <a:latin typeface="Arial"/>
            </a:endParaRPr>
          </a:p>
        </p:txBody>
      </p:sp>
      <p:sp>
        <p:nvSpPr>
          <p:cNvPr id="3" name="PlaceHolder 2"/>
          <p:cNvSpPr>
            <a:spLocks noGrp="1"/>
          </p:cNvSpPr>
          <p:nvPr>
            <p:ph type="ftr" idx="131"/>
          </p:nvPr>
        </p:nvSpPr>
        <p:spPr/>
        <p:txBody>
          <a:bodyPr/>
          <a:p>
            <a:r>
              <a:t>Footer</a:t>
            </a:r>
          </a:p>
        </p:txBody>
      </p:sp>
      <p:sp>
        <p:nvSpPr>
          <p:cNvPr id="4" name="PlaceHolder 3"/>
          <p:cNvSpPr>
            <a:spLocks noGrp="1"/>
          </p:cNvSpPr>
          <p:nvPr>
            <p:ph type="sldNum" idx="132"/>
          </p:nvPr>
        </p:nvSpPr>
        <p:spPr/>
        <p:txBody>
          <a:bodyPr/>
          <a:p>
            <a:fld id="{FBAE8700-EAFF-4EEA-93B7-BBAE53391AF0}" type="slidenum">
              <a:t>&lt;#&gt;</a:t>
            </a:fld>
          </a:p>
        </p:txBody>
      </p:sp>
      <p:sp>
        <p:nvSpPr>
          <p:cNvPr id="5" name="PlaceHolder 4"/>
          <p:cNvSpPr>
            <a:spLocks noGrp="1"/>
          </p:cNvSpPr>
          <p:nvPr>
            <p:ph type="dt" idx="130"/>
          </p:nvPr>
        </p:nvSpPr>
        <p:spPr/>
        <p:txBody>
          <a:bodyPr/>
          <a:p>
            <a:r>
              <a:rPr lang="fr-FR"/>
              <a:t/>
            </a:r>
          </a:p>
        </p:txBody>
      </p:sp>
    </p:spTree>
  </p:cSld>
</p:sldLayout>
</file>

<file path=ppt/slideLayouts/slideLayout4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Standard 31">
    <p:spTree>
      <p:nvGrpSpPr>
        <p:cNvPr id="1" name=""/>
        <p:cNvGrpSpPr/>
        <p:nvPr/>
      </p:nvGrpSpPr>
      <p:grpSpPr>
        <a:xfrm>
          <a:off x="0" y="0"/>
          <a:ext cx="0" cy="0"/>
          <a:chOff x="0" y="0"/>
          <a:chExt cx="0" cy="0"/>
        </a:xfrm>
      </p:grpSpPr>
      <p:sp>
        <p:nvSpPr>
          <p:cNvPr id="2" name="PlaceHolder 1"/>
          <p:cNvSpPr>
            <a:spLocks noGrp="1"/>
          </p:cNvSpPr>
          <p:nvPr>
            <p:ph type="ftr" idx="134"/>
          </p:nvPr>
        </p:nvSpPr>
        <p:spPr/>
        <p:txBody>
          <a:bodyPr/>
          <a:p>
            <a:r>
              <a:t>Footer</a:t>
            </a:r>
          </a:p>
        </p:txBody>
      </p:sp>
      <p:sp>
        <p:nvSpPr>
          <p:cNvPr id="3" name="PlaceHolder 2"/>
          <p:cNvSpPr>
            <a:spLocks noGrp="1"/>
          </p:cNvSpPr>
          <p:nvPr>
            <p:ph type="sldNum" idx="135"/>
          </p:nvPr>
        </p:nvSpPr>
        <p:spPr/>
        <p:txBody>
          <a:bodyPr/>
          <a:p>
            <a:fld id="{9EC50BB7-96BE-4250-8F9B-76A92EBBBB7F}" type="slidenum">
              <a:t>&lt;#&gt;</a:t>
            </a:fld>
          </a:p>
        </p:txBody>
      </p:sp>
      <p:sp>
        <p:nvSpPr>
          <p:cNvPr id="4" name="PlaceHolder 3"/>
          <p:cNvSpPr>
            <a:spLocks noGrp="1"/>
          </p:cNvSpPr>
          <p:nvPr>
            <p:ph type="dt" idx="133"/>
          </p:nvPr>
        </p:nvSpPr>
        <p:spPr/>
        <p:txBody>
          <a:bodyPr/>
          <a:p>
            <a:r>
              <a:rPr lang="fr-FR"/>
              <a:t/>
            </a:r>
          </a:p>
        </p:txBody>
      </p:sp>
    </p:spTree>
  </p:cSld>
</p:sldLayout>
</file>

<file path=ppt/slideLayouts/slideLayout4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Standard 32">
    <p:spTree>
      <p:nvGrpSpPr>
        <p:cNvPr id="1" name=""/>
        <p:cNvGrpSpPr/>
        <p:nvPr/>
      </p:nvGrpSpPr>
      <p:grpSpPr>
        <a:xfrm>
          <a:off x="0" y="0"/>
          <a:ext cx="0" cy="0"/>
          <a:chOff x="0" y="0"/>
          <a:chExt cx="0" cy="0"/>
        </a:xfrm>
      </p:grpSpPr>
      <p:sp>
        <p:nvSpPr>
          <p:cNvPr id="2" name="PlaceHolder 1"/>
          <p:cNvSpPr>
            <a:spLocks noGrp="1"/>
          </p:cNvSpPr>
          <p:nvPr>
            <p:ph type="ftr" idx="137"/>
          </p:nvPr>
        </p:nvSpPr>
        <p:spPr/>
        <p:txBody>
          <a:bodyPr/>
          <a:p>
            <a:r>
              <a:t>Footer</a:t>
            </a:r>
          </a:p>
        </p:txBody>
      </p:sp>
      <p:sp>
        <p:nvSpPr>
          <p:cNvPr id="3" name="PlaceHolder 2"/>
          <p:cNvSpPr>
            <a:spLocks noGrp="1"/>
          </p:cNvSpPr>
          <p:nvPr>
            <p:ph type="sldNum" idx="138"/>
          </p:nvPr>
        </p:nvSpPr>
        <p:spPr/>
        <p:txBody>
          <a:bodyPr/>
          <a:p>
            <a:fld id="{B39BB128-CA9F-4C9F-9B41-5DF332244ED5}" type="slidenum">
              <a:t>&lt;#&gt;</a:t>
            </a:fld>
          </a:p>
        </p:txBody>
      </p:sp>
      <p:sp>
        <p:nvSpPr>
          <p:cNvPr id="4" name="PlaceHolder 3"/>
          <p:cNvSpPr>
            <a:spLocks noGrp="1"/>
          </p:cNvSpPr>
          <p:nvPr>
            <p:ph type="dt" idx="136"/>
          </p:nvPr>
        </p:nvSpPr>
        <p:spPr/>
        <p:txBody>
          <a:bodyPr/>
          <a:p>
            <a:r>
              <a:rPr lang="fr-FR"/>
              <a:t/>
            </a: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re et textes 3 colonnes">
    <p:spTree>
      <p:nvGrpSpPr>
        <p:cNvPr id="1" name=""/>
        <p:cNvGrpSpPr/>
        <p:nvPr/>
      </p:nvGrpSpPr>
      <p:grpSpPr>
        <a:xfrm>
          <a:off x="0" y="0"/>
          <a:ext cx="0" cy="0"/>
          <a:chOff x="0" y="0"/>
          <a:chExt cx="0" cy="0"/>
        </a:xfrm>
      </p:grpSpPr>
      <p:sp>
        <p:nvSpPr>
          <p:cNvPr id="2" name="PlaceHolder 1"/>
          <p:cNvSpPr>
            <a:spLocks noGrp="1"/>
          </p:cNvSpPr>
          <p:nvPr>
            <p:ph type="ftr" idx="7"/>
          </p:nvPr>
        </p:nvSpPr>
        <p:spPr/>
        <p:txBody>
          <a:bodyPr/>
          <a:p>
            <a:r>
              <a:t>Footer</a:t>
            </a:r>
          </a:p>
        </p:txBody>
      </p:sp>
      <p:sp>
        <p:nvSpPr>
          <p:cNvPr id="3" name="PlaceHolder 2"/>
          <p:cNvSpPr>
            <a:spLocks noGrp="1"/>
          </p:cNvSpPr>
          <p:nvPr>
            <p:ph type="sldNum" idx="8"/>
          </p:nvPr>
        </p:nvSpPr>
        <p:spPr/>
        <p:txBody>
          <a:bodyPr/>
          <a:p>
            <a:fld id="{CC923702-3C8C-4095-8E99-B4EFC487B8EA}" type="slidenum">
              <a:t>&lt;#&gt;</a:t>
            </a:fld>
          </a:p>
        </p:txBody>
      </p:sp>
      <p:sp>
        <p:nvSpPr>
          <p:cNvPr id="4" name="PlaceHolder 3"/>
          <p:cNvSpPr>
            <a:spLocks noGrp="1"/>
          </p:cNvSpPr>
          <p:nvPr>
            <p:ph type="dt" idx="6"/>
          </p:nvPr>
        </p:nvSpPr>
        <p:spPr/>
        <p:txBody>
          <a:bodyPr/>
          <a:p>
            <a:r>
              <a:rPr lang="fr-FR"/>
              <a:t/>
            </a:r>
          </a:p>
        </p:txBody>
      </p:sp>
    </p:spTree>
  </p:cSld>
</p:sldLayout>
</file>

<file path=ppt/slideLayouts/slideLayout5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Standard 33">
    <p:spTree>
      <p:nvGrpSpPr>
        <p:cNvPr id="1" name=""/>
        <p:cNvGrpSpPr/>
        <p:nvPr/>
      </p:nvGrpSpPr>
      <p:grpSpPr>
        <a:xfrm>
          <a:off x="0" y="0"/>
          <a:ext cx="0" cy="0"/>
          <a:chOff x="0" y="0"/>
          <a:chExt cx="0" cy="0"/>
        </a:xfrm>
      </p:grpSpPr>
      <p:sp>
        <p:nvSpPr>
          <p:cNvPr id="2" name="PlaceHolder 1"/>
          <p:cNvSpPr>
            <a:spLocks noGrp="1"/>
          </p:cNvSpPr>
          <p:nvPr>
            <p:ph type="ftr" idx="140"/>
          </p:nvPr>
        </p:nvSpPr>
        <p:spPr/>
        <p:txBody>
          <a:bodyPr/>
          <a:p>
            <a:r>
              <a:t>Footer</a:t>
            </a:r>
          </a:p>
        </p:txBody>
      </p:sp>
      <p:sp>
        <p:nvSpPr>
          <p:cNvPr id="3" name="PlaceHolder 2"/>
          <p:cNvSpPr>
            <a:spLocks noGrp="1"/>
          </p:cNvSpPr>
          <p:nvPr>
            <p:ph type="sldNum" idx="141"/>
          </p:nvPr>
        </p:nvSpPr>
        <p:spPr/>
        <p:txBody>
          <a:bodyPr/>
          <a:p>
            <a:fld id="{9EAA254D-DC68-4979-8857-A294931BA2F4}" type="slidenum">
              <a:t>&lt;#&gt;</a:t>
            </a:fld>
          </a:p>
        </p:txBody>
      </p:sp>
      <p:sp>
        <p:nvSpPr>
          <p:cNvPr id="4" name="PlaceHolder 3"/>
          <p:cNvSpPr>
            <a:spLocks noGrp="1"/>
          </p:cNvSpPr>
          <p:nvPr>
            <p:ph type="dt" idx="139"/>
          </p:nvPr>
        </p:nvSpPr>
        <p:spPr/>
        <p:txBody>
          <a:bodyPr/>
          <a:p>
            <a:r>
              <a:rPr lang="fr-FR"/>
              <a:t/>
            </a: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re et contenu">
    <p:spTree>
      <p:nvGrpSpPr>
        <p:cNvPr id="1" name=""/>
        <p:cNvGrpSpPr/>
        <p:nvPr/>
      </p:nvGrpSpPr>
      <p:grpSpPr>
        <a:xfrm>
          <a:off x="0" y="0"/>
          <a:ext cx="0" cy="0"/>
          <a:chOff x="0" y="0"/>
          <a:chExt cx="0" cy="0"/>
        </a:xfrm>
      </p:grpSpPr>
      <p:sp>
        <p:nvSpPr>
          <p:cNvPr id="2" name="PlaceHolder 1"/>
          <p:cNvSpPr>
            <a:spLocks noGrp="1"/>
          </p:cNvSpPr>
          <p:nvPr>
            <p:ph type="dt" idx="9"/>
          </p:nvPr>
        </p:nvSpPr>
        <p:spPr/>
        <p:txBody>
          <a:bodyPr/>
          <a:p>
            <a:r>
              <a:rPr lang="fr-FR"/>
              <a:t/>
            </a: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 preserve="1">
  <p:cSld name="Diapositive de titre">
    <p:spTree>
      <p:nvGrpSpPr>
        <p:cNvPr id="1" name=""/>
        <p:cNvGrpSpPr/>
        <p:nvPr/>
      </p:nvGrpSpPr>
      <p:grpSpPr>
        <a:xfrm>
          <a:off x="0" y="0"/>
          <a:ext cx="0" cy="0"/>
          <a:chOff x="0" y="0"/>
          <a:chExt cx="0" cy="0"/>
        </a:xfrm>
      </p:grpSpPr>
      <p:sp>
        <p:nvSpPr>
          <p:cNvPr id="34"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indent="0">
              <a:buNone/>
            </a:pPr>
            <a:endParaRPr b="0" lang="fr-FR" sz="1800" strike="noStrike" u="none">
              <a:solidFill>
                <a:schemeClr val="dk1"/>
              </a:solidFill>
              <a:uFillTx/>
              <a:latin typeface="Arial"/>
            </a:endParaRPr>
          </a:p>
        </p:txBody>
      </p:sp>
      <p:sp>
        <p:nvSpPr>
          <p:cNvPr id="35" name="PlaceHolder 2"/>
          <p:cNvSpPr>
            <a:spLocks noGrp="1"/>
          </p:cNvSpPr>
          <p:nvPr>
            <p:ph type="subTitle"/>
          </p:nvPr>
        </p:nvSpPr>
        <p:spPr>
          <a:xfrm>
            <a:off x="3312000" y="131760"/>
            <a:ext cx="5471640" cy="456120"/>
          </a:xfrm>
          <a:prstGeom prst="rect">
            <a:avLst/>
          </a:prstGeom>
          <a:noFill/>
          <a:ln w="0">
            <a:noFill/>
          </a:ln>
        </p:spPr>
        <p:txBody>
          <a:bodyPr lIns="0" rIns="0" tIns="0" bIns="0" anchor="ctr">
            <a:noAutofit/>
          </a:bodyPr>
          <a:p>
            <a:pPr indent="0" algn="ctr">
              <a:buNone/>
            </a:pPr>
            <a:endParaRPr b="0" lang="fr-FR" sz="3200" strike="noStrike" u="none">
              <a:solidFill>
                <a:srgbClr val="000000"/>
              </a:solidFill>
              <a:uFillTx/>
              <a:latin typeface="Arial"/>
            </a:endParaRPr>
          </a:p>
        </p:txBody>
      </p:sp>
      <p:sp>
        <p:nvSpPr>
          <p:cNvPr id="4" name="PlaceHolder 3"/>
          <p:cNvSpPr>
            <a:spLocks noGrp="1"/>
          </p:cNvSpPr>
          <p:nvPr>
            <p:ph type="ftr" idx="11"/>
          </p:nvPr>
        </p:nvSpPr>
        <p:spPr/>
        <p:txBody>
          <a:bodyPr/>
          <a:p>
            <a:r>
              <a:t>Footer</a:t>
            </a:r>
          </a:p>
        </p:txBody>
      </p:sp>
      <p:sp>
        <p:nvSpPr>
          <p:cNvPr id="5" name="PlaceHolder 4"/>
          <p:cNvSpPr>
            <a:spLocks noGrp="1"/>
          </p:cNvSpPr>
          <p:nvPr>
            <p:ph type="sldNum" idx="12"/>
          </p:nvPr>
        </p:nvSpPr>
        <p:spPr/>
        <p:txBody>
          <a:bodyPr/>
          <a:p>
            <a:fld id="{A8A64A28-602E-4097-872C-BA674F437148}" type="slidenum">
              <a:t>&lt;#&gt;</a:t>
            </a:fld>
          </a:p>
        </p:txBody>
      </p:sp>
      <p:sp>
        <p:nvSpPr>
          <p:cNvPr id="6" name="PlaceHolder 5"/>
          <p:cNvSpPr>
            <a:spLocks noGrp="1"/>
          </p:cNvSpPr>
          <p:nvPr>
            <p:ph type="dt" idx="10"/>
          </p:nvPr>
        </p:nvSpPr>
        <p:spPr/>
        <p:txBody>
          <a:bodyPr/>
          <a:p>
            <a:r>
              <a:rPr lang="fr-FR"/>
              <a:t/>
            </a: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x" preserve="1">
  <p:cSld name="Titre et texte vertical">
    <p:spTree>
      <p:nvGrpSpPr>
        <p:cNvPr id="1" name=""/>
        <p:cNvGrpSpPr/>
        <p:nvPr/>
      </p:nvGrpSpPr>
      <p:grpSpPr>
        <a:xfrm>
          <a:off x="0" y="0"/>
          <a:ext cx="0" cy="0"/>
          <a:chOff x="0" y="0"/>
          <a:chExt cx="0" cy="0"/>
        </a:xfrm>
      </p:grpSpPr>
      <p:sp>
        <p:nvSpPr>
          <p:cNvPr id="2" name="PlaceHolder 1"/>
          <p:cNvSpPr>
            <a:spLocks noGrp="1"/>
          </p:cNvSpPr>
          <p:nvPr>
            <p:ph type="ftr" idx="14"/>
          </p:nvPr>
        </p:nvSpPr>
        <p:spPr/>
        <p:txBody>
          <a:bodyPr/>
          <a:p>
            <a:r>
              <a:t>Footer</a:t>
            </a:r>
          </a:p>
        </p:txBody>
      </p:sp>
      <p:sp>
        <p:nvSpPr>
          <p:cNvPr id="3" name="PlaceHolder 2"/>
          <p:cNvSpPr>
            <a:spLocks noGrp="1"/>
          </p:cNvSpPr>
          <p:nvPr>
            <p:ph type="sldNum" idx="15"/>
          </p:nvPr>
        </p:nvSpPr>
        <p:spPr/>
        <p:txBody>
          <a:bodyPr/>
          <a:p>
            <a:fld id="{8D223D9A-C5E5-4A4C-A042-C19BDE7C22C3}" type="slidenum">
              <a:t>&lt;#&gt;</a:t>
            </a:fld>
          </a:p>
        </p:txBody>
      </p:sp>
      <p:sp>
        <p:nvSpPr>
          <p:cNvPr id="4" name="PlaceHolder 3"/>
          <p:cNvSpPr>
            <a:spLocks noGrp="1"/>
          </p:cNvSpPr>
          <p:nvPr>
            <p:ph type="dt" idx="13"/>
          </p:nvPr>
        </p:nvSpPr>
        <p:spPr/>
        <p:txBody>
          <a:bodyPr/>
          <a:p>
            <a:r>
              <a:rPr lang="fr-FR"/>
              <a:t/>
            </a: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itleAndTx" preserve="1">
  <p:cSld name="Titre vertical et texte">
    <p:spTree>
      <p:nvGrpSpPr>
        <p:cNvPr id="1" name=""/>
        <p:cNvGrpSpPr/>
        <p:nvPr/>
      </p:nvGrpSpPr>
      <p:grpSpPr>
        <a:xfrm>
          <a:off x="0" y="0"/>
          <a:ext cx="0" cy="0"/>
          <a:chOff x="0" y="0"/>
          <a:chExt cx="0" cy="0"/>
        </a:xfrm>
      </p:grpSpPr>
      <p:sp>
        <p:nvSpPr>
          <p:cNvPr id="2" name="PlaceHolder 1"/>
          <p:cNvSpPr>
            <a:spLocks noGrp="1"/>
          </p:cNvSpPr>
          <p:nvPr>
            <p:ph type="ftr" idx="17"/>
          </p:nvPr>
        </p:nvSpPr>
        <p:spPr/>
        <p:txBody>
          <a:bodyPr/>
          <a:p>
            <a:r>
              <a:t>Footer</a:t>
            </a:r>
          </a:p>
        </p:txBody>
      </p:sp>
      <p:sp>
        <p:nvSpPr>
          <p:cNvPr id="3" name="PlaceHolder 2"/>
          <p:cNvSpPr>
            <a:spLocks noGrp="1"/>
          </p:cNvSpPr>
          <p:nvPr>
            <p:ph type="sldNum" idx="18"/>
          </p:nvPr>
        </p:nvSpPr>
        <p:spPr/>
        <p:txBody>
          <a:bodyPr/>
          <a:p>
            <a:fld id="{24A571F4-52ED-4695-AADC-523CEC858EAB}" type="slidenum">
              <a:t>&lt;#&gt;</a:t>
            </a:fld>
          </a:p>
        </p:txBody>
      </p:sp>
      <p:sp>
        <p:nvSpPr>
          <p:cNvPr id="4" name="PlaceHolder 3"/>
          <p:cNvSpPr>
            <a:spLocks noGrp="1"/>
          </p:cNvSpPr>
          <p:nvPr>
            <p:ph type="dt" idx="16"/>
          </p:nvPr>
        </p:nvSpPr>
        <p:spPr/>
        <p:txBody>
          <a:bodyPr/>
          <a:p>
            <a:r>
              <a:rPr lang="fr-FR"/>
              <a:t/>
            </a: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image" Target="../media/image1.jpeg"/><Relationship Id="rId4" Type="http://schemas.openxmlformats.org/officeDocument/2006/relationships/slideLayout" Target="../slideLayouts/slideLayout1.xml"/>
</Relationships>
</file>

<file path=ppt/slideMasters/_rels/slideMaster10.xml.rels><?xml version="1.0" encoding="UTF-8"?>
<Relationships xmlns="http://schemas.openxmlformats.org/package/2006/relationships"><Relationship Id="rId1" Type="http://schemas.openxmlformats.org/officeDocument/2006/relationships/theme" Target="../theme/theme10.xml"/><Relationship Id="rId2" Type="http://schemas.openxmlformats.org/officeDocument/2006/relationships/slideLayout" Target="../slideLayouts/slideLayout10.xml"/>
</Relationships>
</file>

<file path=ppt/slideMasters/_rels/slideMaster11.xml.rels><?xml version="1.0" encoding="UTF-8"?>
<Relationships xmlns="http://schemas.openxmlformats.org/package/2006/relationships"><Relationship Id="rId1" Type="http://schemas.openxmlformats.org/officeDocument/2006/relationships/theme" Target="../theme/theme11.xml"/><Relationship Id="rId2" Type="http://schemas.openxmlformats.org/officeDocument/2006/relationships/slideLayout" Target="../slideLayouts/slideLayout11.xml"/>
</Relationships>
</file>

<file path=ppt/slideMasters/_rels/slideMaster12.xml.rels><?xml version="1.0" encoding="UTF-8"?>
<Relationships xmlns="http://schemas.openxmlformats.org/package/2006/relationships"><Relationship Id="rId1" Type="http://schemas.openxmlformats.org/officeDocument/2006/relationships/theme" Target="../theme/theme12.xml"/><Relationship Id="rId2" Type="http://schemas.openxmlformats.org/officeDocument/2006/relationships/slideLayout" Target="../slideLayouts/slideLayout12.xml"/>
</Relationships>
</file>

<file path=ppt/slideMasters/_rels/slideMaster13.xml.rels><?xml version="1.0" encoding="UTF-8"?>
<Relationships xmlns="http://schemas.openxmlformats.org/package/2006/relationships"><Relationship Id="rId1" Type="http://schemas.openxmlformats.org/officeDocument/2006/relationships/theme" Target="../theme/theme13.xml"/><Relationship Id="rId2" Type="http://schemas.openxmlformats.org/officeDocument/2006/relationships/slideLayout" Target="../slideLayouts/slideLayout13.xml"/>
</Relationships>
</file>

<file path=ppt/slideMasters/_rels/slideMaster14.xml.rels><?xml version="1.0" encoding="UTF-8"?>
<Relationships xmlns="http://schemas.openxmlformats.org/package/2006/relationships"><Relationship Id="rId1" Type="http://schemas.openxmlformats.org/officeDocument/2006/relationships/theme" Target="../theme/theme14.xml"/><Relationship Id="rId2" Type="http://schemas.openxmlformats.org/officeDocument/2006/relationships/slideLayout" Target="../slideLayouts/slideLayout14.xml"/>
</Relationships>
</file>

<file path=ppt/slideMasters/_rels/slideMaster15.xml.rels><?xml version="1.0" encoding="UTF-8"?>
<Relationships xmlns="http://schemas.openxmlformats.org/package/2006/relationships"><Relationship Id="rId1" Type="http://schemas.openxmlformats.org/officeDocument/2006/relationships/theme" Target="../theme/theme15.xml"/><Relationship Id="rId2" Type="http://schemas.openxmlformats.org/officeDocument/2006/relationships/slideLayout" Target="../slideLayouts/slideLayout15.xml"/>
</Relationships>
</file>

<file path=ppt/slideMasters/_rels/slideMaster16.xml.rels><?xml version="1.0" encoding="UTF-8"?>
<Relationships xmlns="http://schemas.openxmlformats.org/package/2006/relationships"><Relationship Id="rId1" Type="http://schemas.openxmlformats.org/officeDocument/2006/relationships/theme" Target="../theme/theme16.xml"/><Relationship Id="rId2" Type="http://schemas.openxmlformats.org/officeDocument/2006/relationships/slideLayout" Target="../slideLayouts/slideLayout16.xml"/>
</Relationships>
</file>

<file path=ppt/slideMasters/_rels/slideMaster17.xml.rels><?xml version="1.0" encoding="UTF-8"?>
<Relationships xmlns="http://schemas.openxmlformats.org/package/2006/relationships"><Relationship Id="rId1" Type="http://schemas.openxmlformats.org/officeDocument/2006/relationships/theme" Target="../theme/theme17.xml"/><Relationship Id="rId2" Type="http://schemas.openxmlformats.org/officeDocument/2006/relationships/slideLayout" Target="../slideLayouts/slideLayout17.xml"/>
</Relationships>
</file>

<file path=ppt/slideMasters/_rels/slideMaster18.xml.rels><?xml version="1.0" encoding="UTF-8"?>
<Relationships xmlns="http://schemas.openxmlformats.org/package/2006/relationships"><Relationship Id="rId1" Type="http://schemas.openxmlformats.org/officeDocument/2006/relationships/theme" Target="../theme/theme18.xml"/><Relationship Id="rId2" Type="http://schemas.openxmlformats.org/officeDocument/2006/relationships/slideLayout" Target="../slideLayouts/slideLayout18.xml"/>
</Relationships>
</file>

<file path=ppt/slideMasters/_rels/slideMaster19.xml.rels><?xml version="1.0" encoding="UTF-8"?>
<Relationships xmlns="http://schemas.openxmlformats.org/package/2006/relationships"><Relationship Id="rId1" Type="http://schemas.openxmlformats.org/officeDocument/2006/relationships/theme" Target="../theme/theme19.xml"/><Relationship Id="rId2" Type="http://schemas.openxmlformats.org/officeDocument/2006/relationships/slideLayout" Target="../slideLayouts/slideLayout19.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1.jpeg"/><Relationship Id="rId3" Type="http://schemas.openxmlformats.org/officeDocument/2006/relationships/image" Target="../media/image1.jpeg"/><Relationship Id="rId4" Type="http://schemas.openxmlformats.org/officeDocument/2006/relationships/slideLayout" Target="../slideLayouts/slideLayout2.xml"/>
</Relationships>
</file>

<file path=ppt/slideMasters/_rels/slideMaster20.xml.rels><?xml version="1.0" encoding="UTF-8"?>
<Relationships xmlns="http://schemas.openxmlformats.org/package/2006/relationships"><Relationship Id="rId1" Type="http://schemas.openxmlformats.org/officeDocument/2006/relationships/theme" Target="../theme/theme20.xml"/><Relationship Id="rId2" Type="http://schemas.openxmlformats.org/officeDocument/2006/relationships/slideLayout" Target="../slideLayouts/slideLayout20.xml"/>
</Relationships>
</file>

<file path=ppt/slideMasters/_rels/slideMaster21.xml.rels><?xml version="1.0" encoding="UTF-8"?>
<Relationships xmlns="http://schemas.openxmlformats.org/package/2006/relationships"><Relationship Id="rId1" Type="http://schemas.openxmlformats.org/officeDocument/2006/relationships/theme" Target="../theme/theme21.xml"/><Relationship Id="rId2" Type="http://schemas.openxmlformats.org/officeDocument/2006/relationships/slideLayout" Target="../slideLayouts/slideLayout21.xml"/>
</Relationships>
</file>

<file path=ppt/slideMasters/_rels/slideMaster22.xml.rels><?xml version="1.0" encoding="UTF-8"?>
<Relationships xmlns="http://schemas.openxmlformats.org/package/2006/relationships"><Relationship Id="rId1" Type="http://schemas.openxmlformats.org/officeDocument/2006/relationships/theme" Target="../theme/theme22.xml"/><Relationship Id="rId2" Type="http://schemas.openxmlformats.org/officeDocument/2006/relationships/slideLayout" Target="../slideLayouts/slideLayout22.xml"/>
</Relationships>
</file>

<file path=ppt/slideMasters/_rels/slideMaster23.xml.rels><?xml version="1.0" encoding="UTF-8"?>
<Relationships xmlns="http://schemas.openxmlformats.org/package/2006/relationships"><Relationship Id="rId1" Type="http://schemas.openxmlformats.org/officeDocument/2006/relationships/theme" Target="../theme/theme23.xml"/><Relationship Id="rId2" Type="http://schemas.openxmlformats.org/officeDocument/2006/relationships/slideLayout" Target="../slideLayouts/slideLayout23.xml"/>
</Relationships>
</file>

<file path=ppt/slideMasters/_rels/slideMaster24.xml.rels><?xml version="1.0" encoding="UTF-8"?>
<Relationships xmlns="http://schemas.openxmlformats.org/package/2006/relationships"><Relationship Id="rId1" Type="http://schemas.openxmlformats.org/officeDocument/2006/relationships/theme" Target="../theme/theme24.xml"/><Relationship Id="rId2" Type="http://schemas.openxmlformats.org/officeDocument/2006/relationships/slideLayout" Target="../slideLayouts/slideLayout24.xml"/>
</Relationships>
</file>

<file path=ppt/slideMasters/_rels/slideMaster25.xml.rels><?xml version="1.0" encoding="UTF-8"?>
<Relationships xmlns="http://schemas.openxmlformats.org/package/2006/relationships"><Relationship Id="rId1" Type="http://schemas.openxmlformats.org/officeDocument/2006/relationships/theme" Target="../theme/theme25.xml"/><Relationship Id="rId2" Type="http://schemas.openxmlformats.org/officeDocument/2006/relationships/slideLayout" Target="../slideLayouts/slideLayout25.xml"/>
</Relationships>
</file>

<file path=ppt/slideMasters/_rels/slideMaster26.xml.rels><?xml version="1.0" encoding="UTF-8"?>
<Relationships xmlns="http://schemas.openxmlformats.org/package/2006/relationships"><Relationship Id="rId1" Type="http://schemas.openxmlformats.org/officeDocument/2006/relationships/theme" Target="../theme/theme26.xml"/><Relationship Id="rId2" Type="http://schemas.openxmlformats.org/officeDocument/2006/relationships/slideLayout" Target="../slideLayouts/slideLayout26.xml"/>
</Relationships>
</file>

<file path=ppt/slideMasters/_rels/slideMaster27.xml.rels><?xml version="1.0" encoding="UTF-8"?>
<Relationships xmlns="http://schemas.openxmlformats.org/package/2006/relationships"><Relationship Id="rId1" Type="http://schemas.openxmlformats.org/officeDocument/2006/relationships/theme" Target="../theme/theme27.xml"/><Relationship Id="rId2" Type="http://schemas.openxmlformats.org/officeDocument/2006/relationships/slideLayout" Target="../slideLayouts/slideLayout27.xml"/>
</Relationships>
</file>

<file path=ppt/slideMasters/_rels/slideMaster28.xml.rels><?xml version="1.0" encoding="UTF-8"?>
<Relationships xmlns="http://schemas.openxmlformats.org/package/2006/relationships"><Relationship Id="rId1" Type="http://schemas.openxmlformats.org/officeDocument/2006/relationships/theme" Target="../theme/theme28.xml"/><Relationship Id="rId2" Type="http://schemas.openxmlformats.org/officeDocument/2006/relationships/slideLayout" Target="../slideLayouts/slideLayout28.xml"/>
</Relationships>
</file>

<file path=ppt/slideMasters/_rels/slideMaster29.xml.rels><?xml version="1.0" encoding="UTF-8"?>
<Relationships xmlns="http://schemas.openxmlformats.org/package/2006/relationships"><Relationship Id="rId1" Type="http://schemas.openxmlformats.org/officeDocument/2006/relationships/theme" Target="../theme/theme29.xml"/><Relationship Id="rId2" Type="http://schemas.openxmlformats.org/officeDocument/2006/relationships/slideLayout" Target="../slideLayouts/slideLayout29.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image" Target="../media/image1.jpeg"/><Relationship Id="rId3" Type="http://schemas.openxmlformats.org/officeDocument/2006/relationships/slideLayout" Target="../slideLayouts/slideLayout3.xml"/>
</Relationships>
</file>

<file path=ppt/slideMasters/_rels/slideMaster30.xml.rels><?xml version="1.0" encoding="UTF-8"?>
<Relationships xmlns="http://schemas.openxmlformats.org/package/2006/relationships"><Relationship Id="rId1" Type="http://schemas.openxmlformats.org/officeDocument/2006/relationships/theme" Target="../theme/theme30.xml"/><Relationship Id="rId2" Type="http://schemas.openxmlformats.org/officeDocument/2006/relationships/slideLayout" Target="../slideLayouts/slideLayout30.xml"/>
</Relationships>
</file>

<file path=ppt/slideMasters/_rels/slideMaster31.xml.rels><?xml version="1.0" encoding="UTF-8"?>
<Relationships xmlns="http://schemas.openxmlformats.org/package/2006/relationships"><Relationship Id="rId1" Type="http://schemas.openxmlformats.org/officeDocument/2006/relationships/theme" Target="../theme/theme31.xml"/><Relationship Id="rId2" Type="http://schemas.openxmlformats.org/officeDocument/2006/relationships/slideLayout" Target="../slideLayouts/slideLayout31.xml"/>
</Relationships>
</file>

<file path=ppt/slideMasters/_rels/slideMaster32.xml.rels><?xml version="1.0" encoding="UTF-8"?>
<Relationships xmlns="http://schemas.openxmlformats.org/package/2006/relationships"><Relationship Id="rId1" Type="http://schemas.openxmlformats.org/officeDocument/2006/relationships/theme" Target="../theme/theme32.xml"/><Relationship Id="rId2" Type="http://schemas.openxmlformats.org/officeDocument/2006/relationships/slideLayout" Target="../slideLayouts/slideLayout32.xml"/>
</Relationships>
</file>

<file path=ppt/slideMasters/_rels/slideMaster33.xml.rels><?xml version="1.0" encoding="UTF-8"?>
<Relationships xmlns="http://schemas.openxmlformats.org/package/2006/relationships"><Relationship Id="rId1" Type="http://schemas.openxmlformats.org/officeDocument/2006/relationships/theme" Target="../theme/theme33.xml"/><Relationship Id="rId2" Type="http://schemas.openxmlformats.org/officeDocument/2006/relationships/slideLayout" Target="../slideLayouts/slideLayout33.xml"/>
</Relationships>
</file>

<file path=ppt/slideMasters/_rels/slideMaster34.xml.rels><?xml version="1.0" encoding="UTF-8"?>
<Relationships xmlns="http://schemas.openxmlformats.org/package/2006/relationships"><Relationship Id="rId1" Type="http://schemas.openxmlformats.org/officeDocument/2006/relationships/theme" Target="../theme/theme34.xml"/><Relationship Id="rId2" Type="http://schemas.openxmlformats.org/officeDocument/2006/relationships/slideLayout" Target="../slideLayouts/slideLayout34.xml"/>
</Relationships>
</file>

<file path=ppt/slideMasters/_rels/slideMaster35.xml.rels><?xml version="1.0" encoding="UTF-8"?>
<Relationships xmlns="http://schemas.openxmlformats.org/package/2006/relationships"><Relationship Id="rId1" Type="http://schemas.openxmlformats.org/officeDocument/2006/relationships/theme" Target="../theme/theme35.xml"/><Relationship Id="rId2" Type="http://schemas.openxmlformats.org/officeDocument/2006/relationships/slideLayout" Target="../slideLayouts/slideLayout35.xml"/>
</Relationships>
</file>

<file path=ppt/slideMasters/_rels/slideMaster36.xml.rels><?xml version="1.0" encoding="UTF-8"?>
<Relationships xmlns="http://schemas.openxmlformats.org/package/2006/relationships"><Relationship Id="rId1" Type="http://schemas.openxmlformats.org/officeDocument/2006/relationships/theme" Target="../theme/theme36.xml"/><Relationship Id="rId2" Type="http://schemas.openxmlformats.org/officeDocument/2006/relationships/slideLayout" Target="../slideLayouts/slideLayout36.xml"/>
</Relationships>
</file>

<file path=ppt/slideMasters/_rels/slideMaster37.xml.rels><?xml version="1.0" encoding="UTF-8"?>
<Relationships xmlns="http://schemas.openxmlformats.org/package/2006/relationships"><Relationship Id="rId1" Type="http://schemas.openxmlformats.org/officeDocument/2006/relationships/theme" Target="../theme/theme37.xml"/><Relationship Id="rId2" Type="http://schemas.openxmlformats.org/officeDocument/2006/relationships/slideLayout" Target="../slideLayouts/slideLayout37.xml"/>
</Relationships>
</file>

<file path=ppt/slideMasters/_rels/slideMaster38.xml.rels><?xml version="1.0" encoding="UTF-8"?>
<Relationships xmlns="http://schemas.openxmlformats.org/package/2006/relationships"><Relationship Id="rId1" Type="http://schemas.openxmlformats.org/officeDocument/2006/relationships/theme" Target="../theme/theme38.xml"/><Relationship Id="rId2" Type="http://schemas.openxmlformats.org/officeDocument/2006/relationships/slideLayout" Target="../slideLayouts/slideLayout38.xml"/>
</Relationships>
</file>

<file path=ppt/slideMasters/_rels/slideMaster39.xml.rels><?xml version="1.0" encoding="UTF-8"?>
<Relationships xmlns="http://schemas.openxmlformats.org/package/2006/relationships"><Relationship Id="rId1" Type="http://schemas.openxmlformats.org/officeDocument/2006/relationships/theme" Target="../theme/theme39.xml"/><Relationship Id="rId2" Type="http://schemas.openxmlformats.org/officeDocument/2006/relationships/slideLayout" Target="../slideLayouts/slideLayout39.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image" Target="../media/image1.jpeg"/><Relationship Id="rId3" Type="http://schemas.openxmlformats.org/officeDocument/2006/relationships/slideLayout" Target="../slideLayouts/slideLayout4.xml"/>
</Relationships>
</file>

<file path=ppt/slideMasters/_rels/slideMaster40.xml.rels><?xml version="1.0" encoding="UTF-8"?>
<Relationships xmlns="http://schemas.openxmlformats.org/package/2006/relationships"><Relationship Id="rId1" Type="http://schemas.openxmlformats.org/officeDocument/2006/relationships/theme" Target="../theme/theme40.xml"/><Relationship Id="rId2" Type="http://schemas.openxmlformats.org/officeDocument/2006/relationships/slideLayout" Target="../slideLayouts/slideLayout40.xml"/>
</Relationships>
</file>

<file path=ppt/slideMasters/_rels/slideMaster41.xml.rels><?xml version="1.0" encoding="UTF-8"?>
<Relationships xmlns="http://schemas.openxmlformats.org/package/2006/relationships"><Relationship Id="rId1" Type="http://schemas.openxmlformats.org/officeDocument/2006/relationships/theme" Target="../theme/theme41.xml"/><Relationship Id="rId2" Type="http://schemas.openxmlformats.org/officeDocument/2006/relationships/slideLayout" Target="../slideLayouts/slideLayout41.xml"/>
</Relationships>
</file>

<file path=ppt/slideMasters/_rels/slideMaster42.xml.rels><?xml version="1.0" encoding="UTF-8"?>
<Relationships xmlns="http://schemas.openxmlformats.org/package/2006/relationships"><Relationship Id="rId1" Type="http://schemas.openxmlformats.org/officeDocument/2006/relationships/theme" Target="../theme/theme42.xml"/><Relationship Id="rId2" Type="http://schemas.openxmlformats.org/officeDocument/2006/relationships/slideLayout" Target="../slideLayouts/slideLayout42.xml"/>
</Relationships>
</file>

<file path=ppt/slideMasters/_rels/slideMaster43.xml.rels><?xml version="1.0" encoding="UTF-8"?>
<Relationships xmlns="http://schemas.openxmlformats.org/package/2006/relationships"><Relationship Id="rId1" Type="http://schemas.openxmlformats.org/officeDocument/2006/relationships/theme" Target="../theme/theme43.xml"/><Relationship Id="rId2" Type="http://schemas.openxmlformats.org/officeDocument/2006/relationships/slideLayout" Target="../slideLayouts/slideLayout43.xml"/>
</Relationships>
</file>

<file path=ppt/slideMasters/_rels/slideMaster44.xml.rels><?xml version="1.0" encoding="UTF-8"?>
<Relationships xmlns="http://schemas.openxmlformats.org/package/2006/relationships"><Relationship Id="rId1" Type="http://schemas.openxmlformats.org/officeDocument/2006/relationships/theme" Target="../theme/theme44.xml"/><Relationship Id="rId2" Type="http://schemas.openxmlformats.org/officeDocument/2006/relationships/slideLayout" Target="../slideLayouts/slideLayout44.xml"/>
</Relationships>
</file>

<file path=ppt/slideMasters/_rels/slideMaster45.xml.rels><?xml version="1.0" encoding="UTF-8"?>
<Relationships xmlns="http://schemas.openxmlformats.org/package/2006/relationships"><Relationship Id="rId1" Type="http://schemas.openxmlformats.org/officeDocument/2006/relationships/theme" Target="../theme/theme45.xml"/><Relationship Id="rId2" Type="http://schemas.openxmlformats.org/officeDocument/2006/relationships/slideLayout" Target="../slideLayouts/slideLayout45.xml"/>
</Relationships>
</file>

<file path=ppt/slideMasters/_rels/slideMaster46.xml.rels><?xml version="1.0" encoding="UTF-8"?>
<Relationships xmlns="http://schemas.openxmlformats.org/package/2006/relationships"><Relationship Id="rId1" Type="http://schemas.openxmlformats.org/officeDocument/2006/relationships/theme" Target="../theme/theme46.xml"/><Relationship Id="rId2" Type="http://schemas.openxmlformats.org/officeDocument/2006/relationships/slideLayout" Target="../slideLayouts/slideLayout46.xml"/>
</Relationships>
</file>

<file path=ppt/slideMasters/_rels/slideMaster47.xml.rels><?xml version="1.0" encoding="UTF-8"?>
<Relationships xmlns="http://schemas.openxmlformats.org/package/2006/relationships"><Relationship Id="rId1" Type="http://schemas.openxmlformats.org/officeDocument/2006/relationships/theme" Target="../theme/theme47.xml"/><Relationship Id="rId2" Type="http://schemas.openxmlformats.org/officeDocument/2006/relationships/slideLayout" Target="../slideLayouts/slideLayout47.xml"/>
</Relationships>
</file>

<file path=ppt/slideMasters/_rels/slideMaster48.xml.rels><?xml version="1.0" encoding="UTF-8"?>
<Relationships xmlns="http://schemas.openxmlformats.org/package/2006/relationships"><Relationship Id="rId1" Type="http://schemas.openxmlformats.org/officeDocument/2006/relationships/theme" Target="../theme/theme48.xml"/><Relationship Id="rId2" Type="http://schemas.openxmlformats.org/officeDocument/2006/relationships/slideLayout" Target="../slideLayouts/slideLayout48.xml"/>
</Relationships>
</file>

<file path=ppt/slideMasters/_rels/slideMaster49.xml.rels><?xml version="1.0" encoding="UTF-8"?>
<Relationships xmlns="http://schemas.openxmlformats.org/package/2006/relationships"><Relationship Id="rId1" Type="http://schemas.openxmlformats.org/officeDocument/2006/relationships/theme" Target="../theme/theme49.xml"/><Relationship Id="rId2" Type="http://schemas.openxmlformats.org/officeDocument/2006/relationships/slideLayout" Target="../slideLayouts/slideLayout49.xml"/>
</Relationships>
</file>

<file path=ppt/slideMasters/_rels/slideMaster5.xml.rels><?xml version="1.0" encoding="UTF-8"?>
<Relationships xmlns="http://schemas.openxmlformats.org/package/2006/relationships"><Relationship Id="rId1" Type="http://schemas.openxmlformats.org/officeDocument/2006/relationships/theme" Target="../theme/theme5.xml"/><Relationship Id="rId2" Type="http://schemas.openxmlformats.org/officeDocument/2006/relationships/image" Target="../media/image1.jpeg"/><Relationship Id="rId3" Type="http://schemas.openxmlformats.org/officeDocument/2006/relationships/slideLayout" Target="../slideLayouts/slideLayout5.xml"/>
</Relationships>
</file>

<file path=ppt/slideMasters/_rels/slideMaster50.xml.rels><?xml version="1.0" encoding="UTF-8"?>
<Relationships xmlns="http://schemas.openxmlformats.org/package/2006/relationships"><Relationship Id="rId1" Type="http://schemas.openxmlformats.org/officeDocument/2006/relationships/theme" Target="../theme/theme50.xml"/><Relationship Id="rId2" Type="http://schemas.openxmlformats.org/officeDocument/2006/relationships/slideLayout" Target="../slideLayouts/slideLayout50.xml"/>
</Relationships>
</file>

<file path=ppt/slideMasters/_rels/slideMaster6.xml.rels><?xml version="1.0" encoding="UTF-8"?>
<Relationships xmlns="http://schemas.openxmlformats.org/package/2006/relationships"><Relationship Id="rId1" Type="http://schemas.openxmlformats.org/officeDocument/2006/relationships/theme" Target="../theme/theme6.xml"/><Relationship Id="rId2" Type="http://schemas.openxmlformats.org/officeDocument/2006/relationships/image" Target="../media/image1.jpeg"/><Relationship Id="rId3" Type="http://schemas.openxmlformats.org/officeDocument/2006/relationships/slideLayout" Target="../slideLayouts/slideLayout6.xml"/>
</Relationships>
</file>

<file path=ppt/slideMasters/_rels/slideMaster7.xml.rels><?xml version="1.0" encoding="UTF-8"?>
<Relationships xmlns="http://schemas.openxmlformats.org/package/2006/relationships"><Relationship Id="rId1" Type="http://schemas.openxmlformats.org/officeDocument/2006/relationships/theme" Target="../theme/theme7.xml"/><Relationship Id="rId2" Type="http://schemas.openxmlformats.org/officeDocument/2006/relationships/slideLayout" Target="../slideLayouts/slideLayout7.xml"/>
</Relationships>
</file>

<file path=ppt/slideMasters/_rels/slideMaster8.xml.rels><?xml version="1.0" encoding="UTF-8"?>
<Relationships xmlns="http://schemas.openxmlformats.org/package/2006/relationships"><Relationship Id="rId1" Type="http://schemas.openxmlformats.org/officeDocument/2006/relationships/theme" Target="../theme/theme8.xml"/><Relationship Id="rId2" Type="http://schemas.openxmlformats.org/officeDocument/2006/relationships/slideLayout" Target="../slideLayouts/slideLayout8.xml"/>
</Relationships>
</file>

<file path=ppt/slideMasters/_rels/slideMaster9.xml.rels><?xml version="1.0" encoding="UTF-8"?>
<Relationships xmlns="http://schemas.openxmlformats.org/package/2006/relationships"><Relationship Id="rId1" Type="http://schemas.openxmlformats.org/officeDocument/2006/relationships/theme" Target="../theme/theme9.xml"/><Relationship Id="rId2" Type="http://schemas.openxmlformats.org/officeDocument/2006/relationships/slideLayout" Target="../slideLayouts/slideLayout9.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0" name="Image 8" descr=""/>
          <p:cNvPicPr/>
          <p:nvPr/>
        </p:nvPicPr>
        <p:blipFill>
          <a:blip r:embed="rId2"/>
          <a:stretch/>
        </p:blipFill>
        <p:spPr>
          <a:xfrm>
            <a:off x="263160" y="106200"/>
            <a:ext cx="984600" cy="720000"/>
          </a:xfrm>
          <a:prstGeom prst="rect">
            <a:avLst/>
          </a:prstGeom>
          <a:ln w="0">
            <a:noFill/>
          </a:ln>
        </p:spPr>
      </p:pic>
      <p:sp>
        <p:nvSpPr>
          <p:cNvPr id="1" name="PlaceHolder 1"/>
          <p:cNvSpPr>
            <a:spLocks noGrp="1"/>
          </p:cNvSpPr>
          <p:nvPr>
            <p:ph type="dt" idx="1"/>
          </p:nvPr>
        </p:nvSpPr>
        <p:spPr>
          <a:xfrm>
            <a:off x="0" y="4963680"/>
            <a:ext cx="179640" cy="179640"/>
          </a:xfrm>
          <a:prstGeom prst="rect">
            <a:avLst/>
          </a:prstGeom>
          <a:noFill/>
          <a:ln w="0">
            <a:solidFill>
              <a:srgbClr val="000000">
                <a:alpha val="0"/>
              </a:srgbClr>
            </a:solidFill>
          </a:ln>
        </p:spPr>
        <p:txBody>
          <a:bodyPr lIns="0" rIns="0" tIns="0" bIns="0" anchor="ctr">
            <a:noAutofit/>
          </a:bodyPr>
          <a:lstStyle>
            <a:lvl1pPr indent="0" algn="ctr" defTabSz="914400">
              <a:lnSpc>
                <a:spcPct val="100000"/>
              </a:lnSpc>
              <a:buNone/>
              <a:defRPr b="1" lang="fr-FR" sz="100" strike="noStrike" u="none">
                <a:solidFill>
                  <a:schemeClr val="dk1">
                    <a:alpha val="0"/>
                  </a:schemeClr>
                </a:solidFill>
                <a:uFillTx/>
                <a:latin typeface="Marianne"/>
              </a:defRPr>
            </a:lvl1pPr>
          </a:lstStyle>
          <a:p>
            <a:pPr indent="0" algn="ctr" defTabSz="914400">
              <a:lnSpc>
                <a:spcPct val="100000"/>
              </a:lnSpc>
              <a:buNone/>
            </a:pPr>
            <a:r>
              <a:rPr b="1" lang="fr-FR" sz="100" strike="noStrike" u="none">
                <a:solidFill>
                  <a:schemeClr val="dk1">
                    <a:alpha val="0"/>
                  </a:schemeClr>
                </a:solidFill>
                <a:uFillTx/>
                <a:latin typeface="Marianne"/>
              </a:rPr>
              <a:t>&lt;date/heure&gt;</a:t>
            </a:r>
            <a:endParaRPr b="0" lang="fr-FR" sz="100" strike="noStrike" u="none">
              <a:solidFill>
                <a:srgbClr val="000000"/>
              </a:solidFill>
              <a:uFillTx/>
              <a:latin typeface="Times New Roman"/>
            </a:endParaRPr>
          </a:p>
        </p:txBody>
      </p:sp>
      <p:sp>
        <p:nvSpPr>
          <p:cNvPr id="2" name="PlaceHolder 2"/>
          <p:cNvSpPr>
            <a:spLocks noGrp="1"/>
          </p:cNvSpPr>
          <p:nvPr>
            <p:ph type="sldNum" idx="2"/>
          </p:nvPr>
        </p:nvSpPr>
        <p:spPr>
          <a:xfrm>
            <a:off x="0" y="4963680"/>
            <a:ext cx="179640" cy="179640"/>
          </a:xfrm>
          <a:prstGeom prst="rect">
            <a:avLst/>
          </a:prstGeom>
          <a:noFill/>
          <a:ln w="0">
            <a:solidFill>
              <a:srgbClr val="000000">
                <a:alpha val="0"/>
              </a:srgbClr>
            </a:solidFill>
          </a:ln>
        </p:spPr>
        <p:txBody>
          <a:bodyPr lIns="90000" rIns="90000" tIns="45000" bIns="45000" anchor="t">
            <a:noAutofit/>
          </a:bodyPr>
          <a:lstStyle>
            <a:lvl1pPr indent="0" defTabSz="914400">
              <a:lnSpc>
                <a:spcPct val="100000"/>
              </a:lnSpc>
              <a:buNone/>
              <a:defRPr b="0" lang="fr-FR" sz="100" strike="noStrike" u="none">
                <a:solidFill>
                  <a:schemeClr val="dk1">
                    <a:alpha val="0"/>
                  </a:schemeClr>
                </a:solidFill>
                <a:uFillTx/>
                <a:latin typeface="Arial"/>
              </a:defRPr>
            </a:lvl1pPr>
          </a:lstStyle>
          <a:p>
            <a:pPr indent="0" defTabSz="914400">
              <a:lnSpc>
                <a:spcPct val="100000"/>
              </a:lnSpc>
              <a:buNone/>
            </a:pPr>
            <a:fld id="{E70A1459-C502-45FC-AC23-6FAF9BF1E046}" type="slidenum">
              <a:rPr b="0" lang="fr-FR" sz="100" strike="noStrike" u="none">
                <a:solidFill>
                  <a:schemeClr val="dk1">
                    <a:alpha val="0"/>
                  </a:schemeClr>
                </a:solidFill>
                <a:uFillTx/>
                <a:latin typeface="Arial"/>
              </a:rPr>
              <a:t>&lt;numéro&gt;</a:t>
            </a:fld>
            <a:endParaRPr b="0" lang="fr-FR" sz="100" strike="noStrike" u="none">
              <a:solidFill>
                <a:srgbClr val="000000"/>
              </a:solidFill>
              <a:uFillTx/>
              <a:latin typeface="Times New Roman"/>
            </a:endParaRPr>
          </a:p>
        </p:txBody>
      </p:sp>
      <p:sp>
        <p:nvSpPr>
          <p:cNvPr id="3" name="PlaceHolder 3"/>
          <p:cNvSpPr>
            <a:spLocks noGrp="1"/>
          </p:cNvSpPr>
          <p:nvPr>
            <p:ph type="title"/>
          </p:nvPr>
        </p:nvSpPr>
        <p:spPr>
          <a:xfrm>
            <a:off x="0" y="0"/>
            <a:ext cx="179640" cy="179640"/>
          </a:xfrm>
          <a:prstGeom prst="rect">
            <a:avLst/>
          </a:prstGeom>
          <a:noFill/>
          <a:ln w="0">
            <a:solidFill>
              <a:srgbClr val="000000">
                <a:alpha val="0"/>
              </a:srgbClr>
            </a:solidFill>
          </a:ln>
        </p:spPr>
        <p:txBody>
          <a:bodyPr lIns="0" rIns="0" tIns="0" bIns="0" anchor="t">
            <a:noAutofit/>
          </a:bodyPr>
          <a:p>
            <a:pPr indent="0" defTabSz="914400">
              <a:lnSpc>
                <a:spcPct val="90000"/>
              </a:lnSpc>
              <a:buNone/>
            </a:pPr>
            <a:r>
              <a:rPr b="1" lang="fr-FR" sz="100" strike="noStrike" u="none">
                <a:solidFill>
                  <a:schemeClr val="dk1">
                    <a:alpha val="0"/>
                  </a:schemeClr>
                </a:solidFill>
                <a:uFillTx/>
                <a:latin typeface="Arial"/>
              </a:rPr>
              <a:t>Titre</a:t>
            </a:r>
            <a:endParaRPr b="0" lang="fr-FR" sz="100" strike="noStrike" u="none">
              <a:solidFill>
                <a:schemeClr val="dk1"/>
              </a:solidFill>
              <a:uFillTx/>
              <a:latin typeface="Arial"/>
            </a:endParaRPr>
          </a:p>
        </p:txBody>
      </p:sp>
      <p:pic>
        <p:nvPicPr>
          <p:cNvPr id="4" name="Image 7" descr=""/>
          <p:cNvPicPr/>
          <p:nvPr/>
        </p:nvPicPr>
        <p:blipFill>
          <a:blip r:embed="rId3"/>
          <a:stretch/>
        </p:blipFill>
        <p:spPr>
          <a:xfrm>
            <a:off x="777240" y="302760"/>
            <a:ext cx="2764440" cy="2022120"/>
          </a:xfrm>
          <a:prstGeom prst="rect">
            <a:avLst/>
          </a:prstGeom>
          <a:ln w="0">
            <a:noFill/>
          </a:ln>
        </p:spPr>
      </p:pic>
    </p:spTree>
  </p:cSld>
  <p:clrMap bg1="lt1" tx1="dk1" bg2="lt2" tx2="dk2" accent1="accent1" accent2="accent2" accent3="accent3" accent4="accent4" accent5="accent5" accent6="accent6" hlink="hlink" folHlink="folHlink"/>
  <p:sldLayoutIdLst>
    <p:sldLayoutId id="2147483649" r:id="rId4"/>
  </p:sldLayoutIdLst>
</p:sldMaster>
</file>

<file path=ppt/slideMasters/slideMaster10.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6" name="PlaceHolder 1"/>
          <p:cNvSpPr>
            <a:spLocks noGrp="1"/>
          </p:cNvSpPr>
          <p:nvPr>
            <p:ph type="title"/>
          </p:nvPr>
        </p:nvSpPr>
        <p:spPr>
          <a:xfrm>
            <a:off x="628560" y="274680"/>
            <a:ext cx="7886520" cy="993240"/>
          </a:xfrm>
          <a:prstGeom prst="rect">
            <a:avLst/>
          </a:prstGeom>
          <a:noFill/>
          <a:ln w="0">
            <a:noFill/>
          </a:ln>
        </p:spPr>
        <p:txBody>
          <a:bodyPr lIns="91440" rIns="91440" tIns="45720" bIns="45720" anchor="ctr">
            <a:noAutofit/>
          </a:bodyPr>
          <a:p>
            <a:pPr indent="0" defTabSz="914400">
              <a:lnSpc>
                <a:spcPct val="90000"/>
              </a:lnSpc>
              <a:buNone/>
            </a:pPr>
            <a:r>
              <a:rPr b="0" lang="fr-FR" sz="4400" strike="noStrike" u="none">
                <a:solidFill>
                  <a:schemeClr val="dk1"/>
                </a:solidFill>
                <a:uFillTx/>
                <a:latin typeface="Calibri Light"/>
              </a:rPr>
              <a:t>Modifiez le style du titre</a:t>
            </a:r>
            <a:endParaRPr b="0" lang="fr-FR" sz="4400" strike="noStrike" u="none">
              <a:solidFill>
                <a:schemeClr val="dk1"/>
              </a:solidFill>
              <a:uFillTx/>
              <a:latin typeface="Calibri"/>
            </a:endParaRPr>
          </a:p>
        </p:txBody>
      </p:sp>
      <p:sp>
        <p:nvSpPr>
          <p:cNvPr id="47" name="PlaceHolder 2"/>
          <p:cNvSpPr>
            <a:spLocks noGrp="1"/>
          </p:cNvSpPr>
          <p:nvPr>
            <p:ph type="body"/>
          </p:nvPr>
        </p:nvSpPr>
        <p:spPr>
          <a:xfrm>
            <a:off x="628560" y="1370160"/>
            <a:ext cx="7886520" cy="326196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fr-FR" sz="2800" strike="noStrike" u="none">
                <a:solidFill>
                  <a:schemeClr val="dk1"/>
                </a:solidFill>
                <a:uFillTx/>
                <a:latin typeface="Calibri"/>
              </a:rPr>
              <a:t>Modifier les styles du texte du masque</a:t>
            </a:r>
            <a:endParaRPr b="0" lang="fr-FR" sz="2800" strike="noStrike" u="none">
              <a:solidFill>
                <a:schemeClr val="dk1"/>
              </a:solidFill>
              <a:uFillTx/>
              <a:latin typeface="Calibri"/>
            </a:endParaRPr>
          </a:p>
          <a:p>
            <a:pPr lvl="1" marL="685800" indent="-228600" defTabSz="914400">
              <a:lnSpc>
                <a:spcPct val="90000"/>
              </a:lnSpc>
              <a:spcBef>
                <a:spcPts val="499"/>
              </a:spcBef>
              <a:buClr>
                <a:srgbClr val="000000"/>
              </a:buClr>
              <a:buFont typeface="Arial"/>
              <a:buChar char="•"/>
            </a:pPr>
            <a:r>
              <a:rPr b="0" lang="fr-FR" sz="2400" strike="noStrike" u="none">
                <a:solidFill>
                  <a:schemeClr val="dk1"/>
                </a:solidFill>
                <a:uFillTx/>
                <a:latin typeface="Calibri"/>
              </a:rPr>
              <a:t>Deuxième niveau</a:t>
            </a:r>
            <a:endParaRPr b="0" lang="fr-FR" sz="2400" strike="noStrike" u="none">
              <a:solidFill>
                <a:schemeClr val="dk1"/>
              </a:solidFill>
              <a:uFillTx/>
              <a:latin typeface="Calibri"/>
            </a:endParaRPr>
          </a:p>
          <a:p>
            <a:pPr lvl="2" marL="1143000" indent="-228600" defTabSz="914400">
              <a:lnSpc>
                <a:spcPct val="90000"/>
              </a:lnSpc>
              <a:spcBef>
                <a:spcPts val="499"/>
              </a:spcBef>
              <a:buClr>
                <a:srgbClr val="000000"/>
              </a:buClr>
              <a:buFont typeface="Arial"/>
              <a:buChar char="•"/>
            </a:pPr>
            <a:r>
              <a:rPr b="0" lang="fr-FR" sz="2000" strike="noStrike" u="none">
                <a:solidFill>
                  <a:schemeClr val="dk1"/>
                </a:solidFill>
                <a:uFillTx/>
                <a:latin typeface="Calibri"/>
              </a:rPr>
              <a:t>Troisième niveau</a:t>
            </a:r>
            <a:endParaRPr b="0" lang="fr-FR" sz="2000" strike="noStrike" u="none">
              <a:solidFill>
                <a:schemeClr val="dk1"/>
              </a:solidFill>
              <a:uFillTx/>
              <a:latin typeface="Calibri"/>
            </a:endParaRPr>
          </a:p>
          <a:p>
            <a:pPr lvl="3" marL="16002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Quatrième niveau</a:t>
            </a:r>
            <a:endParaRPr b="0" lang="fr-FR" sz="1800" strike="noStrike" u="none">
              <a:solidFill>
                <a:schemeClr val="dk1"/>
              </a:solidFill>
              <a:uFillTx/>
              <a:latin typeface="Calibri"/>
            </a:endParaRPr>
          </a:p>
          <a:p>
            <a:pPr lvl="4" marL="20574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Cinquième niveau</a:t>
            </a:r>
            <a:endParaRPr b="0" lang="fr-FR" sz="1800" strike="noStrike" u="none">
              <a:solidFill>
                <a:schemeClr val="dk1"/>
              </a:solidFill>
              <a:uFillTx/>
              <a:latin typeface="Calibri"/>
            </a:endParaRPr>
          </a:p>
        </p:txBody>
      </p:sp>
      <p:sp>
        <p:nvSpPr>
          <p:cNvPr id="48" name="PlaceHolder 3"/>
          <p:cNvSpPr>
            <a:spLocks noGrp="1"/>
          </p:cNvSpPr>
          <p:nvPr>
            <p:ph type="dt" idx="19"/>
          </p:nvPr>
        </p:nvSpPr>
        <p:spPr>
          <a:xfrm>
            <a:off x="628560" y="4767120"/>
            <a:ext cx="2057040" cy="274320"/>
          </a:xfrm>
          <a:prstGeom prst="rect">
            <a:avLst/>
          </a:prstGeom>
          <a:noFill/>
          <a:ln w="0">
            <a:noFill/>
          </a:ln>
        </p:spPr>
        <p:txBody>
          <a:bodyPr lIns="91440" rIns="91440" tIns="45720" bIns="45720" anchor="ctr">
            <a:noAutofit/>
          </a:bodyPr>
          <a:lstStyle>
            <a:lvl1pPr indent="0" defTabSz="914400">
              <a:lnSpc>
                <a:spcPct val="100000"/>
              </a:lnSpc>
              <a:buNone/>
              <a:defRPr b="0" lang="fr-FR" sz="1200" strike="noStrike" u="none">
                <a:solidFill>
                  <a:schemeClr val="dk1">
                    <a:tint val="75000"/>
                  </a:schemeClr>
                </a:solidFill>
                <a:uFillTx/>
                <a:latin typeface="Calibri"/>
              </a:defRPr>
            </a:lvl1pPr>
          </a:lstStyle>
          <a:p>
            <a:pPr indent="0"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49" name="PlaceHolder 4"/>
          <p:cNvSpPr>
            <a:spLocks noGrp="1"/>
          </p:cNvSpPr>
          <p:nvPr>
            <p:ph type="ftr" idx="20"/>
          </p:nvPr>
        </p:nvSpPr>
        <p:spPr>
          <a:xfrm>
            <a:off x="3029040" y="4767120"/>
            <a:ext cx="3085920" cy="274320"/>
          </a:xfrm>
          <a:prstGeom prst="rect">
            <a:avLst/>
          </a:prstGeom>
          <a:noFill/>
          <a:ln w="0">
            <a:noFill/>
          </a:ln>
        </p:spPr>
        <p:txBody>
          <a:bodyPr lIns="91440" rIns="91440" tIns="45720" bIns="45720" anchor="ctr">
            <a:noAutofit/>
          </a:bodyPr>
          <a:lstStyle>
            <a:lvl1pPr indent="0" algn="ctr" defTabSz="914400">
              <a:lnSpc>
                <a:spcPct val="100000"/>
              </a:lnSpc>
              <a:buNone/>
              <a:defRPr b="0" lang="fr-FR" sz="1200" strike="noStrike" u="none">
                <a:solidFill>
                  <a:schemeClr val="dk1">
                    <a:tint val="75000"/>
                  </a:schemeClr>
                </a:solidFill>
                <a:uFillTx/>
                <a:latin typeface="Calibri"/>
              </a:defRPr>
            </a:lvl1pPr>
          </a:lstStyle>
          <a:p>
            <a:pPr indent="0" algn="ctr"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50" name="PlaceHolder 5"/>
          <p:cNvSpPr>
            <a:spLocks noGrp="1"/>
          </p:cNvSpPr>
          <p:nvPr>
            <p:ph type="sldNum" idx="21"/>
          </p:nvPr>
        </p:nvSpPr>
        <p:spPr>
          <a:xfrm>
            <a:off x="6458040" y="4767120"/>
            <a:ext cx="2057040" cy="274320"/>
          </a:xfrm>
          <a:prstGeom prst="rect">
            <a:avLst/>
          </a:prstGeom>
          <a:noFill/>
          <a:ln w="0">
            <a:noFill/>
          </a:ln>
        </p:spPr>
        <p:txBody>
          <a:bodyPr lIns="91440" rIns="91440" tIns="45720" bIns="45720" anchor="ctr">
            <a:noAutofit/>
          </a:bodyPr>
          <a:lstStyle>
            <a:lvl1pPr indent="0" algn="r" defTabSz="914400">
              <a:lnSpc>
                <a:spcPct val="100000"/>
              </a:lnSpc>
              <a:buNone/>
              <a:defRPr b="0" lang="fr-FR" sz="1200" strike="noStrike" u="none">
                <a:solidFill>
                  <a:schemeClr val="dk1">
                    <a:tint val="75000"/>
                  </a:schemeClr>
                </a:solidFill>
                <a:uFillTx/>
                <a:latin typeface="Calibri"/>
              </a:defRPr>
            </a:lvl1pPr>
          </a:lstStyle>
          <a:p>
            <a:pPr indent="0" algn="r" defTabSz="914400">
              <a:lnSpc>
                <a:spcPct val="100000"/>
              </a:lnSpc>
              <a:buNone/>
            </a:pPr>
            <a:fld id="{B150859B-B9C4-4295-AA23-6CABFC722485}" type="slidenum">
              <a:rPr b="0" lang="fr-FR" sz="1200" strike="noStrike" u="none">
                <a:solidFill>
                  <a:schemeClr val="dk1">
                    <a:tint val="75000"/>
                  </a:schemeClr>
                </a:solidFill>
                <a:uFillTx/>
                <a:latin typeface="Calibri"/>
              </a:rPr>
              <a:t>1</a:t>
            </a:fld>
            <a:endParaRPr b="0" lang="fr-FR"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667" r:id="rId2"/>
  </p:sldLayoutIdLst>
</p:sldMaster>
</file>

<file path=ppt/slideMasters/slideMaster1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53" name="PlaceHolder 1"/>
          <p:cNvSpPr>
            <a:spLocks noGrp="1"/>
          </p:cNvSpPr>
          <p:nvPr>
            <p:ph type="title"/>
          </p:nvPr>
        </p:nvSpPr>
        <p:spPr>
          <a:xfrm>
            <a:off x="623880" y="1282680"/>
            <a:ext cx="7886520" cy="2139480"/>
          </a:xfrm>
          <a:prstGeom prst="rect">
            <a:avLst/>
          </a:prstGeom>
          <a:noFill/>
          <a:ln w="0">
            <a:noFill/>
          </a:ln>
        </p:spPr>
        <p:txBody>
          <a:bodyPr lIns="91440" rIns="91440" tIns="45720" bIns="45720" anchor="b">
            <a:noAutofit/>
          </a:bodyPr>
          <a:p>
            <a:pPr indent="0" defTabSz="914400">
              <a:lnSpc>
                <a:spcPct val="90000"/>
              </a:lnSpc>
              <a:buNone/>
            </a:pPr>
            <a:r>
              <a:rPr b="0" lang="fr-FR" sz="6000" strike="noStrike" u="none">
                <a:solidFill>
                  <a:schemeClr val="dk1"/>
                </a:solidFill>
                <a:uFillTx/>
                <a:latin typeface="Calibri Light"/>
              </a:rPr>
              <a:t>Modifiez le style du titre</a:t>
            </a:r>
            <a:endParaRPr b="0" lang="fr-FR" sz="6000" strike="noStrike" u="none">
              <a:solidFill>
                <a:schemeClr val="dk1"/>
              </a:solidFill>
              <a:uFillTx/>
              <a:latin typeface="Calibri"/>
            </a:endParaRPr>
          </a:p>
        </p:txBody>
      </p:sp>
      <p:sp>
        <p:nvSpPr>
          <p:cNvPr id="54" name="PlaceHolder 2"/>
          <p:cNvSpPr>
            <a:spLocks noGrp="1"/>
          </p:cNvSpPr>
          <p:nvPr>
            <p:ph type="body"/>
          </p:nvPr>
        </p:nvSpPr>
        <p:spPr>
          <a:xfrm>
            <a:off x="623880" y="3441600"/>
            <a:ext cx="7886520" cy="112500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fr-FR" sz="2400" strike="noStrike" u="none">
                <a:solidFill>
                  <a:schemeClr val="dk1">
                    <a:tint val="75000"/>
                  </a:schemeClr>
                </a:solidFill>
                <a:uFillTx/>
                <a:latin typeface="Calibri"/>
              </a:rPr>
              <a:t>Modifier les styles du texte du masque</a:t>
            </a:r>
            <a:endParaRPr b="0" lang="fr-FR" sz="2400" strike="noStrike" u="none">
              <a:solidFill>
                <a:schemeClr val="dk1"/>
              </a:solidFill>
              <a:uFillTx/>
              <a:latin typeface="Calibri"/>
            </a:endParaRPr>
          </a:p>
        </p:txBody>
      </p:sp>
      <p:sp>
        <p:nvSpPr>
          <p:cNvPr id="55" name="PlaceHolder 3"/>
          <p:cNvSpPr>
            <a:spLocks noGrp="1"/>
          </p:cNvSpPr>
          <p:nvPr>
            <p:ph type="dt" idx="22"/>
          </p:nvPr>
        </p:nvSpPr>
        <p:spPr>
          <a:xfrm>
            <a:off x="628560" y="4767120"/>
            <a:ext cx="2057040" cy="274320"/>
          </a:xfrm>
          <a:prstGeom prst="rect">
            <a:avLst/>
          </a:prstGeom>
          <a:noFill/>
          <a:ln w="0">
            <a:noFill/>
          </a:ln>
        </p:spPr>
        <p:txBody>
          <a:bodyPr lIns="91440" rIns="91440" tIns="45720" bIns="45720" anchor="ctr">
            <a:noAutofit/>
          </a:bodyPr>
          <a:lstStyle>
            <a:lvl1pPr indent="0" defTabSz="914400">
              <a:lnSpc>
                <a:spcPct val="100000"/>
              </a:lnSpc>
              <a:buNone/>
              <a:defRPr b="0" lang="fr-FR" sz="1200" strike="noStrike" u="none">
                <a:solidFill>
                  <a:schemeClr val="dk1">
                    <a:tint val="75000"/>
                  </a:schemeClr>
                </a:solidFill>
                <a:uFillTx/>
                <a:latin typeface="Calibri"/>
              </a:defRPr>
            </a:lvl1pPr>
          </a:lstStyle>
          <a:p>
            <a:pPr indent="0"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56" name="PlaceHolder 4"/>
          <p:cNvSpPr>
            <a:spLocks noGrp="1"/>
          </p:cNvSpPr>
          <p:nvPr>
            <p:ph type="ftr" idx="23"/>
          </p:nvPr>
        </p:nvSpPr>
        <p:spPr>
          <a:xfrm>
            <a:off x="3029040" y="4767120"/>
            <a:ext cx="3085920" cy="274320"/>
          </a:xfrm>
          <a:prstGeom prst="rect">
            <a:avLst/>
          </a:prstGeom>
          <a:noFill/>
          <a:ln w="0">
            <a:noFill/>
          </a:ln>
        </p:spPr>
        <p:txBody>
          <a:bodyPr lIns="91440" rIns="91440" tIns="45720" bIns="45720" anchor="ctr">
            <a:noAutofit/>
          </a:bodyPr>
          <a:lstStyle>
            <a:lvl1pPr indent="0" algn="ctr" defTabSz="914400">
              <a:lnSpc>
                <a:spcPct val="100000"/>
              </a:lnSpc>
              <a:buNone/>
              <a:defRPr b="0" lang="fr-FR" sz="1200" strike="noStrike" u="none">
                <a:solidFill>
                  <a:schemeClr val="dk1">
                    <a:tint val="75000"/>
                  </a:schemeClr>
                </a:solidFill>
                <a:uFillTx/>
                <a:latin typeface="Calibri"/>
              </a:defRPr>
            </a:lvl1pPr>
          </a:lstStyle>
          <a:p>
            <a:pPr indent="0" algn="ctr"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57" name="PlaceHolder 5"/>
          <p:cNvSpPr>
            <a:spLocks noGrp="1"/>
          </p:cNvSpPr>
          <p:nvPr>
            <p:ph type="sldNum" idx="24"/>
          </p:nvPr>
        </p:nvSpPr>
        <p:spPr>
          <a:xfrm>
            <a:off x="6458040" y="4767120"/>
            <a:ext cx="2057040" cy="274320"/>
          </a:xfrm>
          <a:prstGeom prst="rect">
            <a:avLst/>
          </a:prstGeom>
          <a:noFill/>
          <a:ln w="0">
            <a:noFill/>
          </a:ln>
        </p:spPr>
        <p:txBody>
          <a:bodyPr lIns="91440" rIns="91440" tIns="45720" bIns="45720" anchor="ctr">
            <a:noAutofit/>
          </a:bodyPr>
          <a:lstStyle>
            <a:lvl1pPr indent="0" algn="r" defTabSz="914400">
              <a:lnSpc>
                <a:spcPct val="100000"/>
              </a:lnSpc>
              <a:buNone/>
              <a:defRPr b="0" lang="fr-FR" sz="1200" strike="noStrike" u="none">
                <a:solidFill>
                  <a:schemeClr val="dk1">
                    <a:tint val="75000"/>
                  </a:schemeClr>
                </a:solidFill>
                <a:uFillTx/>
                <a:latin typeface="Calibri"/>
              </a:defRPr>
            </a:lvl1pPr>
          </a:lstStyle>
          <a:p>
            <a:pPr indent="0" algn="r" defTabSz="914400">
              <a:lnSpc>
                <a:spcPct val="100000"/>
              </a:lnSpc>
              <a:buNone/>
            </a:pPr>
            <a:fld id="{009421F5-62D3-4BFC-96F3-FEBF29F77E5C}" type="slidenum">
              <a:rPr b="0" lang="fr-FR" sz="1200" strike="noStrike" u="none">
                <a:solidFill>
                  <a:schemeClr val="dk1">
                    <a:tint val="75000"/>
                  </a:schemeClr>
                </a:solidFill>
                <a:uFillTx/>
                <a:latin typeface="Calibri"/>
              </a:rPr>
              <a:t>1</a:t>
            </a:fld>
            <a:endParaRPr b="0" lang="fr-FR"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669" r:id="rId2"/>
  </p:sldLayoutIdLst>
</p:sldMaster>
</file>

<file path=ppt/slideMasters/slideMaster1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58" name="PlaceHolder 1"/>
          <p:cNvSpPr>
            <a:spLocks noGrp="1"/>
          </p:cNvSpPr>
          <p:nvPr>
            <p:ph type="title"/>
          </p:nvPr>
        </p:nvSpPr>
        <p:spPr>
          <a:xfrm>
            <a:off x="628560" y="274680"/>
            <a:ext cx="7886520" cy="993240"/>
          </a:xfrm>
          <a:prstGeom prst="rect">
            <a:avLst/>
          </a:prstGeom>
          <a:noFill/>
          <a:ln w="0">
            <a:noFill/>
          </a:ln>
        </p:spPr>
        <p:txBody>
          <a:bodyPr lIns="91440" rIns="91440" tIns="45720" bIns="45720" anchor="ctr">
            <a:noAutofit/>
          </a:bodyPr>
          <a:p>
            <a:pPr indent="0" defTabSz="914400">
              <a:lnSpc>
                <a:spcPct val="90000"/>
              </a:lnSpc>
              <a:buNone/>
            </a:pPr>
            <a:r>
              <a:rPr b="0" lang="fr-FR" sz="4400" strike="noStrike" u="none">
                <a:solidFill>
                  <a:schemeClr val="dk1"/>
                </a:solidFill>
                <a:uFillTx/>
                <a:latin typeface="Calibri Light"/>
              </a:rPr>
              <a:t>Modifiez le style du titre</a:t>
            </a:r>
            <a:endParaRPr b="0" lang="fr-FR" sz="4400" strike="noStrike" u="none">
              <a:solidFill>
                <a:schemeClr val="dk1"/>
              </a:solidFill>
              <a:uFillTx/>
              <a:latin typeface="Calibri"/>
            </a:endParaRPr>
          </a:p>
        </p:txBody>
      </p:sp>
      <p:sp>
        <p:nvSpPr>
          <p:cNvPr id="59" name="PlaceHolder 2"/>
          <p:cNvSpPr>
            <a:spLocks noGrp="1"/>
          </p:cNvSpPr>
          <p:nvPr>
            <p:ph type="body"/>
          </p:nvPr>
        </p:nvSpPr>
        <p:spPr>
          <a:xfrm>
            <a:off x="628560" y="1370160"/>
            <a:ext cx="3866760" cy="326196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fr-FR" sz="2800" strike="noStrike" u="none">
                <a:solidFill>
                  <a:schemeClr val="dk1"/>
                </a:solidFill>
                <a:uFillTx/>
                <a:latin typeface="Calibri"/>
              </a:rPr>
              <a:t>Modifier les styles du texte du masque</a:t>
            </a:r>
            <a:endParaRPr b="0" lang="fr-FR" sz="2800" strike="noStrike" u="none">
              <a:solidFill>
                <a:schemeClr val="dk1"/>
              </a:solidFill>
              <a:uFillTx/>
              <a:latin typeface="Calibri"/>
            </a:endParaRPr>
          </a:p>
          <a:p>
            <a:pPr lvl="1" marL="685800" indent="-228600" defTabSz="914400">
              <a:lnSpc>
                <a:spcPct val="90000"/>
              </a:lnSpc>
              <a:spcBef>
                <a:spcPts val="499"/>
              </a:spcBef>
              <a:buClr>
                <a:srgbClr val="000000"/>
              </a:buClr>
              <a:buFont typeface="Arial"/>
              <a:buChar char="•"/>
            </a:pPr>
            <a:r>
              <a:rPr b="0" lang="fr-FR" sz="2400" strike="noStrike" u="none">
                <a:solidFill>
                  <a:schemeClr val="dk1"/>
                </a:solidFill>
                <a:uFillTx/>
                <a:latin typeface="Calibri"/>
              </a:rPr>
              <a:t>Deuxième niveau</a:t>
            </a:r>
            <a:endParaRPr b="0" lang="fr-FR" sz="2400" strike="noStrike" u="none">
              <a:solidFill>
                <a:schemeClr val="dk1"/>
              </a:solidFill>
              <a:uFillTx/>
              <a:latin typeface="Calibri"/>
            </a:endParaRPr>
          </a:p>
          <a:p>
            <a:pPr lvl="2" marL="1143000" indent="-228600" defTabSz="914400">
              <a:lnSpc>
                <a:spcPct val="90000"/>
              </a:lnSpc>
              <a:spcBef>
                <a:spcPts val="499"/>
              </a:spcBef>
              <a:buClr>
                <a:srgbClr val="000000"/>
              </a:buClr>
              <a:buFont typeface="Arial"/>
              <a:buChar char="•"/>
            </a:pPr>
            <a:r>
              <a:rPr b="0" lang="fr-FR" sz="2000" strike="noStrike" u="none">
                <a:solidFill>
                  <a:schemeClr val="dk1"/>
                </a:solidFill>
                <a:uFillTx/>
                <a:latin typeface="Calibri"/>
              </a:rPr>
              <a:t>Troisième niveau</a:t>
            </a:r>
            <a:endParaRPr b="0" lang="fr-FR" sz="2000" strike="noStrike" u="none">
              <a:solidFill>
                <a:schemeClr val="dk1"/>
              </a:solidFill>
              <a:uFillTx/>
              <a:latin typeface="Calibri"/>
            </a:endParaRPr>
          </a:p>
          <a:p>
            <a:pPr lvl="3" marL="16002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Quatrième niveau</a:t>
            </a:r>
            <a:endParaRPr b="0" lang="fr-FR" sz="1800" strike="noStrike" u="none">
              <a:solidFill>
                <a:schemeClr val="dk1"/>
              </a:solidFill>
              <a:uFillTx/>
              <a:latin typeface="Calibri"/>
            </a:endParaRPr>
          </a:p>
          <a:p>
            <a:pPr lvl="4" marL="20574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Cinquième niveau</a:t>
            </a:r>
            <a:endParaRPr b="0" lang="fr-FR" sz="1800" strike="noStrike" u="none">
              <a:solidFill>
                <a:schemeClr val="dk1"/>
              </a:solidFill>
              <a:uFillTx/>
              <a:latin typeface="Calibri"/>
            </a:endParaRPr>
          </a:p>
        </p:txBody>
      </p:sp>
      <p:sp>
        <p:nvSpPr>
          <p:cNvPr id="60" name="PlaceHolder 3"/>
          <p:cNvSpPr>
            <a:spLocks noGrp="1"/>
          </p:cNvSpPr>
          <p:nvPr>
            <p:ph type="body"/>
          </p:nvPr>
        </p:nvSpPr>
        <p:spPr>
          <a:xfrm>
            <a:off x="4648320" y="1370160"/>
            <a:ext cx="3866760" cy="326196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fr-FR" sz="2800" strike="noStrike" u="none">
                <a:solidFill>
                  <a:schemeClr val="dk1"/>
                </a:solidFill>
                <a:uFillTx/>
                <a:latin typeface="Calibri"/>
              </a:rPr>
              <a:t>Modifier les styles du texte du masque</a:t>
            </a:r>
            <a:endParaRPr b="0" lang="fr-FR" sz="2800" strike="noStrike" u="none">
              <a:solidFill>
                <a:schemeClr val="dk1"/>
              </a:solidFill>
              <a:uFillTx/>
              <a:latin typeface="Calibri"/>
            </a:endParaRPr>
          </a:p>
          <a:p>
            <a:pPr lvl="1" marL="685800" indent="-228600" defTabSz="914400">
              <a:lnSpc>
                <a:spcPct val="90000"/>
              </a:lnSpc>
              <a:spcBef>
                <a:spcPts val="499"/>
              </a:spcBef>
              <a:buClr>
                <a:srgbClr val="000000"/>
              </a:buClr>
              <a:buFont typeface="Arial"/>
              <a:buChar char="•"/>
            </a:pPr>
            <a:r>
              <a:rPr b="0" lang="fr-FR" sz="2400" strike="noStrike" u="none">
                <a:solidFill>
                  <a:schemeClr val="dk1"/>
                </a:solidFill>
                <a:uFillTx/>
                <a:latin typeface="Calibri"/>
              </a:rPr>
              <a:t>Deuxième niveau</a:t>
            </a:r>
            <a:endParaRPr b="0" lang="fr-FR" sz="2400" strike="noStrike" u="none">
              <a:solidFill>
                <a:schemeClr val="dk1"/>
              </a:solidFill>
              <a:uFillTx/>
              <a:latin typeface="Calibri"/>
            </a:endParaRPr>
          </a:p>
          <a:p>
            <a:pPr lvl="2" marL="1143000" indent="-228600" defTabSz="914400">
              <a:lnSpc>
                <a:spcPct val="90000"/>
              </a:lnSpc>
              <a:spcBef>
                <a:spcPts val="499"/>
              </a:spcBef>
              <a:buClr>
                <a:srgbClr val="000000"/>
              </a:buClr>
              <a:buFont typeface="Arial"/>
              <a:buChar char="•"/>
            </a:pPr>
            <a:r>
              <a:rPr b="0" lang="fr-FR" sz="2000" strike="noStrike" u="none">
                <a:solidFill>
                  <a:schemeClr val="dk1"/>
                </a:solidFill>
                <a:uFillTx/>
                <a:latin typeface="Calibri"/>
              </a:rPr>
              <a:t>Troisième niveau</a:t>
            </a:r>
            <a:endParaRPr b="0" lang="fr-FR" sz="2000" strike="noStrike" u="none">
              <a:solidFill>
                <a:schemeClr val="dk1"/>
              </a:solidFill>
              <a:uFillTx/>
              <a:latin typeface="Calibri"/>
            </a:endParaRPr>
          </a:p>
          <a:p>
            <a:pPr lvl="3" marL="16002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Quatrième niveau</a:t>
            </a:r>
            <a:endParaRPr b="0" lang="fr-FR" sz="1800" strike="noStrike" u="none">
              <a:solidFill>
                <a:schemeClr val="dk1"/>
              </a:solidFill>
              <a:uFillTx/>
              <a:latin typeface="Calibri"/>
            </a:endParaRPr>
          </a:p>
          <a:p>
            <a:pPr lvl="4" marL="20574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Cinquième niveau</a:t>
            </a:r>
            <a:endParaRPr b="0" lang="fr-FR" sz="1800" strike="noStrike" u="none">
              <a:solidFill>
                <a:schemeClr val="dk1"/>
              </a:solidFill>
              <a:uFillTx/>
              <a:latin typeface="Calibri"/>
            </a:endParaRPr>
          </a:p>
        </p:txBody>
      </p:sp>
      <p:sp>
        <p:nvSpPr>
          <p:cNvPr id="61" name="PlaceHolder 4"/>
          <p:cNvSpPr>
            <a:spLocks noGrp="1"/>
          </p:cNvSpPr>
          <p:nvPr>
            <p:ph type="dt" idx="25"/>
          </p:nvPr>
        </p:nvSpPr>
        <p:spPr>
          <a:xfrm>
            <a:off x="628560" y="4767120"/>
            <a:ext cx="2057040" cy="274320"/>
          </a:xfrm>
          <a:prstGeom prst="rect">
            <a:avLst/>
          </a:prstGeom>
          <a:noFill/>
          <a:ln w="0">
            <a:noFill/>
          </a:ln>
        </p:spPr>
        <p:txBody>
          <a:bodyPr lIns="91440" rIns="91440" tIns="45720" bIns="45720" anchor="ctr">
            <a:noAutofit/>
          </a:bodyPr>
          <a:lstStyle>
            <a:lvl1pPr indent="0" defTabSz="914400">
              <a:lnSpc>
                <a:spcPct val="100000"/>
              </a:lnSpc>
              <a:buNone/>
              <a:defRPr b="0" lang="fr-FR" sz="1200" strike="noStrike" u="none">
                <a:solidFill>
                  <a:schemeClr val="dk1">
                    <a:tint val="75000"/>
                  </a:schemeClr>
                </a:solidFill>
                <a:uFillTx/>
                <a:latin typeface="Calibri"/>
              </a:defRPr>
            </a:lvl1pPr>
          </a:lstStyle>
          <a:p>
            <a:pPr indent="0"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62" name="PlaceHolder 5"/>
          <p:cNvSpPr>
            <a:spLocks noGrp="1"/>
          </p:cNvSpPr>
          <p:nvPr>
            <p:ph type="ftr" idx="26"/>
          </p:nvPr>
        </p:nvSpPr>
        <p:spPr>
          <a:xfrm>
            <a:off x="3029040" y="4767120"/>
            <a:ext cx="3085920" cy="274320"/>
          </a:xfrm>
          <a:prstGeom prst="rect">
            <a:avLst/>
          </a:prstGeom>
          <a:noFill/>
          <a:ln w="0">
            <a:noFill/>
          </a:ln>
        </p:spPr>
        <p:txBody>
          <a:bodyPr lIns="91440" rIns="91440" tIns="45720" bIns="45720" anchor="ctr">
            <a:noAutofit/>
          </a:bodyPr>
          <a:lstStyle>
            <a:lvl1pPr indent="0" algn="ctr" defTabSz="914400">
              <a:lnSpc>
                <a:spcPct val="100000"/>
              </a:lnSpc>
              <a:buNone/>
              <a:defRPr b="0" lang="fr-FR" sz="1200" strike="noStrike" u="none">
                <a:solidFill>
                  <a:schemeClr val="dk1">
                    <a:tint val="75000"/>
                  </a:schemeClr>
                </a:solidFill>
                <a:uFillTx/>
                <a:latin typeface="Calibri"/>
              </a:defRPr>
            </a:lvl1pPr>
          </a:lstStyle>
          <a:p>
            <a:pPr indent="0" algn="ctr"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63" name="PlaceHolder 6"/>
          <p:cNvSpPr>
            <a:spLocks noGrp="1"/>
          </p:cNvSpPr>
          <p:nvPr>
            <p:ph type="sldNum" idx="27"/>
          </p:nvPr>
        </p:nvSpPr>
        <p:spPr>
          <a:xfrm>
            <a:off x="6458040" y="4767120"/>
            <a:ext cx="2057040" cy="274320"/>
          </a:xfrm>
          <a:prstGeom prst="rect">
            <a:avLst/>
          </a:prstGeom>
          <a:noFill/>
          <a:ln w="0">
            <a:noFill/>
          </a:ln>
        </p:spPr>
        <p:txBody>
          <a:bodyPr lIns="91440" rIns="91440" tIns="45720" bIns="45720" anchor="ctr">
            <a:noAutofit/>
          </a:bodyPr>
          <a:lstStyle>
            <a:lvl1pPr indent="0" algn="r" defTabSz="914400">
              <a:lnSpc>
                <a:spcPct val="100000"/>
              </a:lnSpc>
              <a:buNone/>
              <a:defRPr b="0" lang="fr-FR" sz="1200" strike="noStrike" u="none">
                <a:solidFill>
                  <a:schemeClr val="dk1">
                    <a:tint val="75000"/>
                  </a:schemeClr>
                </a:solidFill>
                <a:uFillTx/>
                <a:latin typeface="Calibri"/>
              </a:defRPr>
            </a:lvl1pPr>
          </a:lstStyle>
          <a:p>
            <a:pPr indent="0" algn="r" defTabSz="914400">
              <a:lnSpc>
                <a:spcPct val="100000"/>
              </a:lnSpc>
              <a:buNone/>
            </a:pPr>
            <a:fld id="{C73B8762-A99B-42F9-BF93-F7097E3D4359}" type="slidenum">
              <a:rPr b="0" lang="fr-FR" sz="1200" strike="noStrike" u="none">
                <a:solidFill>
                  <a:schemeClr val="dk1">
                    <a:tint val="75000"/>
                  </a:schemeClr>
                </a:solidFill>
                <a:uFillTx/>
                <a:latin typeface="Calibri"/>
              </a:rPr>
              <a:t>1</a:t>
            </a:fld>
            <a:endParaRPr b="0" lang="fr-FR"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671" r:id="rId2"/>
  </p:sldLayoutIdLst>
</p:sldMaster>
</file>

<file path=ppt/slideMasters/slideMaster1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7" name="PlaceHolder 1"/>
          <p:cNvSpPr>
            <a:spLocks noGrp="1"/>
          </p:cNvSpPr>
          <p:nvPr>
            <p:ph type="title"/>
          </p:nvPr>
        </p:nvSpPr>
        <p:spPr>
          <a:xfrm>
            <a:off x="630360" y="274680"/>
            <a:ext cx="7886520" cy="993240"/>
          </a:xfrm>
          <a:prstGeom prst="rect">
            <a:avLst/>
          </a:prstGeom>
          <a:noFill/>
          <a:ln w="0">
            <a:noFill/>
          </a:ln>
        </p:spPr>
        <p:txBody>
          <a:bodyPr lIns="91440" rIns="91440" tIns="45720" bIns="45720" anchor="ctr">
            <a:noAutofit/>
          </a:bodyPr>
          <a:p>
            <a:pPr indent="0" defTabSz="914400">
              <a:lnSpc>
                <a:spcPct val="90000"/>
              </a:lnSpc>
              <a:buNone/>
            </a:pPr>
            <a:r>
              <a:rPr b="0" lang="fr-FR" sz="4400" strike="noStrike" u="none">
                <a:solidFill>
                  <a:schemeClr val="dk1"/>
                </a:solidFill>
                <a:uFillTx/>
                <a:latin typeface="Calibri Light"/>
              </a:rPr>
              <a:t>Modifiez le style du titre</a:t>
            </a:r>
            <a:endParaRPr b="0" lang="fr-FR" sz="4400" strike="noStrike" u="none">
              <a:solidFill>
                <a:schemeClr val="dk1"/>
              </a:solidFill>
              <a:uFillTx/>
              <a:latin typeface="Calibri"/>
            </a:endParaRPr>
          </a:p>
        </p:txBody>
      </p:sp>
      <p:sp>
        <p:nvSpPr>
          <p:cNvPr id="68" name="PlaceHolder 2"/>
          <p:cNvSpPr>
            <a:spLocks noGrp="1"/>
          </p:cNvSpPr>
          <p:nvPr>
            <p:ph type="body"/>
          </p:nvPr>
        </p:nvSpPr>
        <p:spPr>
          <a:xfrm>
            <a:off x="630360" y="1260360"/>
            <a:ext cx="3868200" cy="618840"/>
          </a:xfrm>
          <a:prstGeom prst="rect">
            <a:avLst/>
          </a:prstGeom>
          <a:noFill/>
          <a:ln w="0">
            <a:noFill/>
          </a:ln>
        </p:spPr>
        <p:txBody>
          <a:bodyPr lIns="91440" rIns="91440" tIns="45720" bIns="45720" anchor="b">
            <a:noAutofit/>
          </a:bodyPr>
          <a:p>
            <a:pPr indent="0" defTabSz="914400">
              <a:lnSpc>
                <a:spcPct val="90000"/>
              </a:lnSpc>
              <a:spcBef>
                <a:spcPts val="1001"/>
              </a:spcBef>
              <a:buNone/>
              <a:tabLst>
                <a:tab algn="l" pos="0"/>
              </a:tabLst>
            </a:pPr>
            <a:r>
              <a:rPr b="1" lang="fr-FR" sz="2400" strike="noStrike" u="none">
                <a:solidFill>
                  <a:schemeClr val="dk1"/>
                </a:solidFill>
                <a:uFillTx/>
                <a:latin typeface="Calibri"/>
              </a:rPr>
              <a:t>Modifier les styles du texte du masque</a:t>
            </a:r>
            <a:endParaRPr b="0" lang="fr-FR" sz="2400" strike="noStrike" u="none">
              <a:solidFill>
                <a:schemeClr val="dk1"/>
              </a:solidFill>
              <a:uFillTx/>
              <a:latin typeface="Calibri"/>
            </a:endParaRPr>
          </a:p>
        </p:txBody>
      </p:sp>
      <p:sp>
        <p:nvSpPr>
          <p:cNvPr id="69" name="PlaceHolder 3"/>
          <p:cNvSpPr>
            <a:spLocks noGrp="1"/>
          </p:cNvSpPr>
          <p:nvPr>
            <p:ph type="body"/>
          </p:nvPr>
        </p:nvSpPr>
        <p:spPr>
          <a:xfrm>
            <a:off x="630360" y="1879560"/>
            <a:ext cx="3868200" cy="276192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fr-FR" sz="2800" strike="noStrike" u="none">
                <a:solidFill>
                  <a:schemeClr val="dk1"/>
                </a:solidFill>
                <a:uFillTx/>
                <a:latin typeface="Calibri"/>
              </a:rPr>
              <a:t>Modifier les styles du texte du masque</a:t>
            </a:r>
            <a:endParaRPr b="0" lang="fr-FR" sz="2800" strike="noStrike" u="none">
              <a:solidFill>
                <a:schemeClr val="dk1"/>
              </a:solidFill>
              <a:uFillTx/>
              <a:latin typeface="Calibri"/>
            </a:endParaRPr>
          </a:p>
          <a:p>
            <a:pPr lvl="1" marL="685800" indent="-228600" defTabSz="914400">
              <a:lnSpc>
                <a:spcPct val="90000"/>
              </a:lnSpc>
              <a:spcBef>
                <a:spcPts val="499"/>
              </a:spcBef>
              <a:buClr>
                <a:srgbClr val="000000"/>
              </a:buClr>
              <a:buFont typeface="Arial"/>
              <a:buChar char="•"/>
            </a:pPr>
            <a:r>
              <a:rPr b="0" lang="fr-FR" sz="2400" strike="noStrike" u="none">
                <a:solidFill>
                  <a:schemeClr val="dk1"/>
                </a:solidFill>
                <a:uFillTx/>
                <a:latin typeface="Calibri"/>
              </a:rPr>
              <a:t>Deuxième niveau</a:t>
            </a:r>
            <a:endParaRPr b="0" lang="fr-FR" sz="2400" strike="noStrike" u="none">
              <a:solidFill>
                <a:schemeClr val="dk1"/>
              </a:solidFill>
              <a:uFillTx/>
              <a:latin typeface="Calibri"/>
            </a:endParaRPr>
          </a:p>
          <a:p>
            <a:pPr lvl="2" marL="1143000" indent="-228600" defTabSz="914400">
              <a:lnSpc>
                <a:spcPct val="90000"/>
              </a:lnSpc>
              <a:spcBef>
                <a:spcPts val="499"/>
              </a:spcBef>
              <a:buClr>
                <a:srgbClr val="000000"/>
              </a:buClr>
              <a:buFont typeface="Arial"/>
              <a:buChar char="•"/>
            </a:pPr>
            <a:r>
              <a:rPr b="0" lang="fr-FR" sz="2000" strike="noStrike" u="none">
                <a:solidFill>
                  <a:schemeClr val="dk1"/>
                </a:solidFill>
                <a:uFillTx/>
                <a:latin typeface="Calibri"/>
              </a:rPr>
              <a:t>Troisième niveau</a:t>
            </a:r>
            <a:endParaRPr b="0" lang="fr-FR" sz="2000" strike="noStrike" u="none">
              <a:solidFill>
                <a:schemeClr val="dk1"/>
              </a:solidFill>
              <a:uFillTx/>
              <a:latin typeface="Calibri"/>
            </a:endParaRPr>
          </a:p>
          <a:p>
            <a:pPr lvl="3" marL="16002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Quatrième niveau</a:t>
            </a:r>
            <a:endParaRPr b="0" lang="fr-FR" sz="1800" strike="noStrike" u="none">
              <a:solidFill>
                <a:schemeClr val="dk1"/>
              </a:solidFill>
              <a:uFillTx/>
              <a:latin typeface="Calibri"/>
            </a:endParaRPr>
          </a:p>
          <a:p>
            <a:pPr lvl="4" marL="20574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Cinquième niveau</a:t>
            </a:r>
            <a:endParaRPr b="0" lang="fr-FR" sz="1800" strike="noStrike" u="none">
              <a:solidFill>
                <a:schemeClr val="dk1"/>
              </a:solidFill>
              <a:uFillTx/>
              <a:latin typeface="Calibri"/>
            </a:endParaRPr>
          </a:p>
        </p:txBody>
      </p:sp>
      <p:sp>
        <p:nvSpPr>
          <p:cNvPr id="70" name="PlaceHolder 4"/>
          <p:cNvSpPr>
            <a:spLocks noGrp="1"/>
          </p:cNvSpPr>
          <p:nvPr>
            <p:ph type="body"/>
          </p:nvPr>
        </p:nvSpPr>
        <p:spPr>
          <a:xfrm>
            <a:off x="4629240" y="1260360"/>
            <a:ext cx="3887280" cy="618840"/>
          </a:xfrm>
          <a:prstGeom prst="rect">
            <a:avLst/>
          </a:prstGeom>
          <a:noFill/>
          <a:ln w="0">
            <a:noFill/>
          </a:ln>
        </p:spPr>
        <p:txBody>
          <a:bodyPr lIns="91440" rIns="91440" tIns="45720" bIns="45720" anchor="b">
            <a:noAutofit/>
          </a:bodyPr>
          <a:p>
            <a:pPr indent="0" defTabSz="914400">
              <a:lnSpc>
                <a:spcPct val="90000"/>
              </a:lnSpc>
              <a:spcBef>
                <a:spcPts val="1001"/>
              </a:spcBef>
              <a:buNone/>
              <a:tabLst>
                <a:tab algn="l" pos="0"/>
              </a:tabLst>
            </a:pPr>
            <a:r>
              <a:rPr b="1" lang="fr-FR" sz="2400" strike="noStrike" u="none">
                <a:solidFill>
                  <a:schemeClr val="dk1"/>
                </a:solidFill>
                <a:uFillTx/>
                <a:latin typeface="Calibri"/>
              </a:rPr>
              <a:t>Modifier les styles du texte du masque</a:t>
            </a:r>
            <a:endParaRPr b="0" lang="fr-FR" sz="2400" strike="noStrike" u="none">
              <a:solidFill>
                <a:schemeClr val="dk1"/>
              </a:solidFill>
              <a:uFillTx/>
              <a:latin typeface="Calibri"/>
            </a:endParaRPr>
          </a:p>
        </p:txBody>
      </p:sp>
      <p:sp>
        <p:nvSpPr>
          <p:cNvPr id="71" name="PlaceHolder 5"/>
          <p:cNvSpPr>
            <a:spLocks noGrp="1"/>
          </p:cNvSpPr>
          <p:nvPr>
            <p:ph type="body"/>
          </p:nvPr>
        </p:nvSpPr>
        <p:spPr>
          <a:xfrm>
            <a:off x="4629240" y="1879560"/>
            <a:ext cx="3887280" cy="276192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fr-FR" sz="2800" strike="noStrike" u="none">
                <a:solidFill>
                  <a:schemeClr val="dk1"/>
                </a:solidFill>
                <a:uFillTx/>
                <a:latin typeface="Calibri"/>
              </a:rPr>
              <a:t>Modifier les styles du texte du masque</a:t>
            </a:r>
            <a:endParaRPr b="0" lang="fr-FR" sz="2800" strike="noStrike" u="none">
              <a:solidFill>
                <a:schemeClr val="dk1"/>
              </a:solidFill>
              <a:uFillTx/>
              <a:latin typeface="Calibri"/>
            </a:endParaRPr>
          </a:p>
          <a:p>
            <a:pPr lvl="1" marL="685800" indent="-228600" defTabSz="914400">
              <a:lnSpc>
                <a:spcPct val="90000"/>
              </a:lnSpc>
              <a:spcBef>
                <a:spcPts val="499"/>
              </a:spcBef>
              <a:buClr>
                <a:srgbClr val="000000"/>
              </a:buClr>
              <a:buFont typeface="Arial"/>
              <a:buChar char="•"/>
            </a:pPr>
            <a:r>
              <a:rPr b="0" lang="fr-FR" sz="2400" strike="noStrike" u="none">
                <a:solidFill>
                  <a:schemeClr val="dk1"/>
                </a:solidFill>
                <a:uFillTx/>
                <a:latin typeface="Calibri"/>
              </a:rPr>
              <a:t>Deuxième niveau</a:t>
            </a:r>
            <a:endParaRPr b="0" lang="fr-FR" sz="2400" strike="noStrike" u="none">
              <a:solidFill>
                <a:schemeClr val="dk1"/>
              </a:solidFill>
              <a:uFillTx/>
              <a:latin typeface="Calibri"/>
            </a:endParaRPr>
          </a:p>
          <a:p>
            <a:pPr lvl="2" marL="1143000" indent="-228600" defTabSz="914400">
              <a:lnSpc>
                <a:spcPct val="90000"/>
              </a:lnSpc>
              <a:spcBef>
                <a:spcPts val="499"/>
              </a:spcBef>
              <a:buClr>
                <a:srgbClr val="000000"/>
              </a:buClr>
              <a:buFont typeface="Arial"/>
              <a:buChar char="•"/>
            </a:pPr>
            <a:r>
              <a:rPr b="0" lang="fr-FR" sz="2000" strike="noStrike" u="none">
                <a:solidFill>
                  <a:schemeClr val="dk1"/>
                </a:solidFill>
                <a:uFillTx/>
                <a:latin typeface="Calibri"/>
              </a:rPr>
              <a:t>Troisième niveau</a:t>
            </a:r>
            <a:endParaRPr b="0" lang="fr-FR" sz="2000" strike="noStrike" u="none">
              <a:solidFill>
                <a:schemeClr val="dk1"/>
              </a:solidFill>
              <a:uFillTx/>
              <a:latin typeface="Calibri"/>
            </a:endParaRPr>
          </a:p>
          <a:p>
            <a:pPr lvl="3" marL="16002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Quatrième niveau</a:t>
            </a:r>
            <a:endParaRPr b="0" lang="fr-FR" sz="1800" strike="noStrike" u="none">
              <a:solidFill>
                <a:schemeClr val="dk1"/>
              </a:solidFill>
              <a:uFillTx/>
              <a:latin typeface="Calibri"/>
            </a:endParaRPr>
          </a:p>
          <a:p>
            <a:pPr lvl="4" marL="20574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Cinquième niveau</a:t>
            </a:r>
            <a:endParaRPr b="0" lang="fr-FR" sz="1800" strike="noStrike" u="none">
              <a:solidFill>
                <a:schemeClr val="dk1"/>
              </a:solidFill>
              <a:uFillTx/>
              <a:latin typeface="Calibri"/>
            </a:endParaRPr>
          </a:p>
        </p:txBody>
      </p:sp>
      <p:sp>
        <p:nvSpPr>
          <p:cNvPr id="72" name="PlaceHolder 6"/>
          <p:cNvSpPr>
            <a:spLocks noGrp="1"/>
          </p:cNvSpPr>
          <p:nvPr>
            <p:ph type="dt" idx="28"/>
          </p:nvPr>
        </p:nvSpPr>
        <p:spPr>
          <a:xfrm>
            <a:off x="628560" y="4767120"/>
            <a:ext cx="2057040" cy="274320"/>
          </a:xfrm>
          <a:prstGeom prst="rect">
            <a:avLst/>
          </a:prstGeom>
          <a:noFill/>
          <a:ln w="0">
            <a:noFill/>
          </a:ln>
        </p:spPr>
        <p:txBody>
          <a:bodyPr lIns="91440" rIns="91440" tIns="45720" bIns="45720" anchor="ctr">
            <a:noAutofit/>
          </a:bodyPr>
          <a:lstStyle>
            <a:lvl1pPr indent="0" defTabSz="914400">
              <a:lnSpc>
                <a:spcPct val="100000"/>
              </a:lnSpc>
              <a:buNone/>
              <a:defRPr b="0" lang="fr-FR" sz="1200" strike="noStrike" u="none">
                <a:solidFill>
                  <a:schemeClr val="dk1">
                    <a:tint val="75000"/>
                  </a:schemeClr>
                </a:solidFill>
                <a:uFillTx/>
                <a:latin typeface="Calibri"/>
              </a:defRPr>
            </a:lvl1pPr>
          </a:lstStyle>
          <a:p>
            <a:pPr indent="0"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73" name="PlaceHolder 7"/>
          <p:cNvSpPr>
            <a:spLocks noGrp="1"/>
          </p:cNvSpPr>
          <p:nvPr>
            <p:ph type="ftr" idx="29"/>
          </p:nvPr>
        </p:nvSpPr>
        <p:spPr>
          <a:xfrm>
            <a:off x="3029040" y="4767120"/>
            <a:ext cx="3085920" cy="274320"/>
          </a:xfrm>
          <a:prstGeom prst="rect">
            <a:avLst/>
          </a:prstGeom>
          <a:noFill/>
          <a:ln w="0">
            <a:noFill/>
          </a:ln>
        </p:spPr>
        <p:txBody>
          <a:bodyPr lIns="91440" rIns="91440" tIns="45720" bIns="45720" anchor="ctr">
            <a:noAutofit/>
          </a:bodyPr>
          <a:lstStyle>
            <a:lvl1pPr indent="0" algn="ctr" defTabSz="914400">
              <a:lnSpc>
                <a:spcPct val="100000"/>
              </a:lnSpc>
              <a:buNone/>
              <a:defRPr b="0" lang="fr-FR" sz="1200" strike="noStrike" u="none">
                <a:solidFill>
                  <a:schemeClr val="dk1">
                    <a:tint val="75000"/>
                  </a:schemeClr>
                </a:solidFill>
                <a:uFillTx/>
                <a:latin typeface="Calibri"/>
              </a:defRPr>
            </a:lvl1pPr>
          </a:lstStyle>
          <a:p>
            <a:pPr indent="0" algn="ctr"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74" name="PlaceHolder 8"/>
          <p:cNvSpPr>
            <a:spLocks noGrp="1"/>
          </p:cNvSpPr>
          <p:nvPr>
            <p:ph type="sldNum" idx="30"/>
          </p:nvPr>
        </p:nvSpPr>
        <p:spPr>
          <a:xfrm>
            <a:off x="6458040" y="4767120"/>
            <a:ext cx="2057040" cy="274320"/>
          </a:xfrm>
          <a:prstGeom prst="rect">
            <a:avLst/>
          </a:prstGeom>
          <a:noFill/>
          <a:ln w="0">
            <a:noFill/>
          </a:ln>
        </p:spPr>
        <p:txBody>
          <a:bodyPr lIns="91440" rIns="91440" tIns="45720" bIns="45720" anchor="ctr">
            <a:noAutofit/>
          </a:bodyPr>
          <a:lstStyle>
            <a:lvl1pPr indent="0" algn="r" defTabSz="914400">
              <a:lnSpc>
                <a:spcPct val="100000"/>
              </a:lnSpc>
              <a:buNone/>
              <a:defRPr b="0" lang="fr-FR" sz="1200" strike="noStrike" u="none">
                <a:solidFill>
                  <a:schemeClr val="dk1">
                    <a:tint val="75000"/>
                  </a:schemeClr>
                </a:solidFill>
                <a:uFillTx/>
                <a:latin typeface="Calibri"/>
              </a:defRPr>
            </a:lvl1pPr>
          </a:lstStyle>
          <a:p>
            <a:pPr indent="0" algn="r" defTabSz="914400">
              <a:lnSpc>
                <a:spcPct val="100000"/>
              </a:lnSpc>
              <a:buNone/>
            </a:pPr>
            <a:fld id="{8F789203-64F8-4233-BEA7-2ABA5F6B91DB}" type="slidenum">
              <a:rPr b="0" lang="fr-FR" sz="1200" strike="noStrike" u="none">
                <a:solidFill>
                  <a:schemeClr val="dk1">
                    <a:tint val="75000"/>
                  </a:schemeClr>
                </a:solidFill>
                <a:uFillTx/>
                <a:latin typeface="Calibri"/>
              </a:rPr>
              <a:t>1</a:t>
            </a:fld>
            <a:endParaRPr b="0" lang="fr-FR"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673" r:id="rId2"/>
  </p:sldLayoutIdLst>
</p:sldMaster>
</file>

<file path=ppt/slideMasters/slideMaster1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75" name="PlaceHolder 1"/>
          <p:cNvSpPr>
            <a:spLocks noGrp="1"/>
          </p:cNvSpPr>
          <p:nvPr>
            <p:ph type="title"/>
          </p:nvPr>
        </p:nvSpPr>
        <p:spPr>
          <a:xfrm>
            <a:off x="628560" y="274680"/>
            <a:ext cx="7886520" cy="993240"/>
          </a:xfrm>
          <a:prstGeom prst="rect">
            <a:avLst/>
          </a:prstGeom>
          <a:noFill/>
          <a:ln w="0">
            <a:noFill/>
          </a:ln>
        </p:spPr>
        <p:txBody>
          <a:bodyPr lIns="91440" rIns="91440" tIns="45720" bIns="45720" anchor="ctr">
            <a:noAutofit/>
          </a:bodyPr>
          <a:p>
            <a:pPr indent="0" defTabSz="914400">
              <a:lnSpc>
                <a:spcPct val="90000"/>
              </a:lnSpc>
              <a:buNone/>
            </a:pPr>
            <a:r>
              <a:rPr b="0" lang="fr-FR" sz="4400" strike="noStrike" u="none">
                <a:solidFill>
                  <a:schemeClr val="dk1"/>
                </a:solidFill>
                <a:uFillTx/>
                <a:latin typeface="Calibri Light"/>
              </a:rPr>
              <a:t>Modifiez le style du titre</a:t>
            </a:r>
            <a:endParaRPr b="0" lang="fr-FR" sz="4400" strike="noStrike" u="none">
              <a:solidFill>
                <a:schemeClr val="dk1"/>
              </a:solidFill>
              <a:uFillTx/>
              <a:latin typeface="Calibri"/>
            </a:endParaRPr>
          </a:p>
        </p:txBody>
      </p:sp>
      <p:sp>
        <p:nvSpPr>
          <p:cNvPr id="76" name="PlaceHolder 2"/>
          <p:cNvSpPr>
            <a:spLocks noGrp="1"/>
          </p:cNvSpPr>
          <p:nvPr>
            <p:ph type="dt" idx="31"/>
          </p:nvPr>
        </p:nvSpPr>
        <p:spPr>
          <a:xfrm>
            <a:off x="628560" y="4767120"/>
            <a:ext cx="2057040" cy="274320"/>
          </a:xfrm>
          <a:prstGeom prst="rect">
            <a:avLst/>
          </a:prstGeom>
          <a:noFill/>
          <a:ln w="0">
            <a:noFill/>
          </a:ln>
        </p:spPr>
        <p:txBody>
          <a:bodyPr lIns="91440" rIns="91440" tIns="45720" bIns="45720" anchor="ctr">
            <a:noAutofit/>
          </a:bodyPr>
          <a:lstStyle>
            <a:lvl1pPr indent="0" defTabSz="914400">
              <a:lnSpc>
                <a:spcPct val="100000"/>
              </a:lnSpc>
              <a:buNone/>
              <a:defRPr b="0" lang="fr-FR" sz="1200" strike="noStrike" u="none">
                <a:solidFill>
                  <a:schemeClr val="dk1">
                    <a:tint val="75000"/>
                  </a:schemeClr>
                </a:solidFill>
                <a:uFillTx/>
                <a:latin typeface="Calibri"/>
              </a:defRPr>
            </a:lvl1pPr>
          </a:lstStyle>
          <a:p>
            <a:pPr indent="0"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77" name="PlaceHolder 3"/>
          <p:cNvSpPr>
            <a:spLocks noGrp="1"/>
          </p:cNvSpPr>
          <p:nvPr>
            <p:ph type="ftr" idx="32"/>
          </p:nvPr>
        </p:nvSpPr>
        <p:spPr>
          <a:xfrm>
            <a:off x="3029040" y="4767120"/>
            <a:ext cx="3085920" cy="274320"/>
          </a:xfrm>
          <a:prstGeom prst="rect">
            <a:avLst/>
          </a:prstGeom>
          <a:noFill/>
          <a:ln w="0">
            <a:noFill/>
          </a:ln>
        </p:spPr>
        <p:txBody>
          <a:bodyPr lIns="91440" rIns="91440" tIns="45720" bIns="45720" anchor="ctr">
            <a:noAutofit/>
          </a:bodyPr>
          <a:lstStyle>
            <a:lvl1pPr indent="0" algn="ctr" defTabSz="914400">
              <a:lnSpc>
                <a:spcPct val="100000"/>
              </a:lnSpc>
              <a:buNone/>
              <a:defRPr b="0" lang="fr-FR" sz="1200" strike="noStrike" u="none">
                <a:solidFill>
                  <a:schemeClr val="dk1">
                    <a:tint val="75000"/>
                  </a:schemeClr>
                </a:solidFill>
                <a:uFillTx/>
                <a:latin typeface="Calibri"/>
              </a:defRPr>
            </a:lvl1pPr>
          </a:lstStyle>
          <a:p>
            <a:pPr indent="0" algn="ctr"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78" name="PlaceHolder 4"/>
          <p:cNvSpPr>
            <a:spLocks noGrp="1"/>
          </p:cNvSpPr>
          <p:nvPr>
            <p:ph type="sldNum" idx="33"/>
          </p:nvPr>
        </p:nvSpPr>
        <p:spPr>
          <a:xfrm>
            <a:off x="6458040" y="4767120"/>
            <a:ext cx="2057040" cy="274320"/>
          </a:xfrm>
          <a:prstGeom prst="rect">
            <a:avLst/>
          </a:prstGeom>
          <a:noFill/>
          <a:ln w="0">
            <a:noFill/>
          </a:ln>
        </p:spPr>
        <p:txBody>
          <a:bodyPr lIns="91440" rIns="91440" tIns="45720" bIns="45720" anchor="ctr">
            <a:noAutofit/>
          </a:bodyPr>
          <a:lstStyle>
            <a:lvl1pPr indent="0" algn="r" defTabSz="914400">
              <a:lnSpc>
                <a:spcPct val="100000"/>
              </a:lnSpc>
              <a:buNone/>
              <a:defRPr b="0" lang="fr-FR" sz="1200" strike="noStrike" u="none">
                <a:solidFill>
                  <a:schemeClr val="dk1">
                    <a:tint val="75000"/>
                  </a:schemeClr>
                </a:solidFill>
                <a:uFillTx/>
                <a:latin typeface="Calibri"/>
              </a:defRPr>
            </a:lvl1pPr>
          </a:lstStyle>
          <a:p>
            <a:pPr indent="0" algn="r" defTabSz="914400">
              <a:lnSpc>
                <a:spcPct val="100000"/>
              </a:lnSpc>
              <a:buNone/>
            </a:pPr>
            <a:fld id="{75921A01-694F-43B2-B27C-CA888C8D32BC}" type="slidenum">
              <a:rPr b="0" lang="fr-FR" sz="1200" strike="noStrike" u="none">
                <a:solidFill>
                  <a:schemeClr val="dk1">
                    <a:tint val="75000"/>
                  </a:schemeClr>
                </a:solidFill>
                <a:uFillTx/>
                <a:latin typeface="Calibri"/>
              </a:rPr>
              <a:t>1</a:t>
            </a:fld>
            <a:endParaRPr b="0" lang="fr-FR"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675" r:id="rId2"/>
  </p:sldLayoutIdLst>
</p:sldMaster>
</file>

<file path=ppt/slideMasters/slideMaster1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80" name="PlaceHolder 1"/>
          <p:cNvSpPr>
            <a:spLocks noGrp="1"/>
          </p:cNvSpPr>
          <p:nvPr>
            <p:ph type="dt" idx="34"/>
          </p:nvPr>
        </p:nvSpPr>
        <p:spPr>
          <a:xfrm>
            <a:off x="628560" y="4767120"/>
            <a:ext cx="2057040" cy="274320"/>
          </a:xfrm>
          <a:prstGeom prst="rect">
            <a:avLst/>
          </a:prstGeom>
          <a:noFill/>
          <a:ln w="0">
            <a:noFill/>
          </a:ln>
        </p:spPr>
        <p:txBody>
          <a:bodyPr lIns="91440" rIns="91440" tIns="45720" bIns="45720" anchor="ctr">
            <a:noAutofit/>
          </a:bodyPr>
          <a:lstStyle>
            <a:lvl1pPr indent="0" defTabSz="914400">
              <a:lnSpc>
                <a:spcPct val="100000"/>
              </a:lnSpc>
              <a:buNone/>
              <a:defRPr b="0" lang="fr-FR" sz="1200" strike="noStrike" u="none">
                <a:solidFill>
                  <a:schemeClr val="dk1">
                    <a:tint val="75000"/>
                  </a:schemeClr>
                </a:solidFill>
                <a:uFillTx/>
                <a:latin typeface="Calibri"/>
              </a:defRPr>
            </a:lvl1pPr>
          </a:lstStyle>
          <a:p>
            <a:pPr indent="0"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81" name="PlaceHolder 2"/>
          <p:cNvSpPr>
            <a:spLocks noGrp="1"/>
          </p:cNvSpPr>
          <p:nvPr>
            <p:ph type="ftr" idx="35"/>
          </p:nvPr>
        </p:nvSpPr>
        <p:spPr>
          <a:xfrm>
            <a:off x="3029040" y="4767120"/>
            <a:ext cx="3085920" cy="274320"/>
          </a:xfrm>
          <a:prstGeom prst="rect">
            <a:avLst/>
          </a:prstGeom>
          <a:noFill/>
          <a:ln w="0">
            <a:noFill/>
          </a:ln>
        </p:spPr>
        <p:txBody>
          <a:bodyPr lIns="91440" rIns="91440" tIns="45720" bIns="45720" anchor="ctr">
            <a:noAutofit/>
          </a:bodyPr>
          <a:lstStyle>
            <a:lvl1pPr indent="0" algn="ctr" defTabSz="914400">
              <a:lnSpc>
                <a:spcPct val="100000"/>
              </a:lnSpc>
              <a:buNone/>
              <a:defRPr b="0" lang="fr-FR" sz="1200" strike="noStrike" u="none">
                <a:solidFill>
                  <a:schemeClr val="dk1">
                    <a:tint val="75000"/>
                  </a:schemeClr>
                </a:solidFill>
                <a:uFillTx/>
                <a:latin typeface="Calibri"/>
              </a:defRPr>
            </a:lvl1pPr>
          </a:lstStyle>
          <a:p>
            <a:pPr indent="0" algn="ctr"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82" name="PlaceHolder 3"/>
          <p:cNvSpPr>
            <a:spLocks noGrp="1"/>
          </p:cNvSpPr>
          <p:nvPr>
            <p:ph type="sldNum" idx="36"/>
          </p:nvPr>
        </p:nvSpPr>
        <p:spPr>
          <a:xfrm>
            <a:off x="6458040" y="4767120"/>
            <a:ext cx="2057040" cy="274320"/>
          </a:xfrm>
          <a:prstGeom prst="rect">
            <a:avLst/>
          </a:prstGeom>
          <a:noFill/>
          <a:ln w="0">
            <a:noFill/>
          </a:ln>
        </p:spPr>
        <p:txBody>
          <a:bodyPr lIns="91440" rIns="91440" tIns="45720" bIns="45720" anchor="ctr">
            <a:noAutofit/>
          </a:bodyPr>
          <a:lstStyle>
            <a:lvl1pPr indent="0" algn="r" defTabSz="914400">
              <a:lnSpc>
                <a:spcPct val="100000"/>
              </a:lnSpc>
              <a:buNone/>
              <a:defRPr b="0" lang="fr-FR" sz="1200" strike="noStrike" u="none">
                <a:solidFill>
                  <a:schemeClr val="dk1">
                    <a:tint val="75000"/>
                  </a:schemeClr>
                </a:solidFill>
                <a:uFillTx/>
                <a:latin typeface="Calibri"/>
              </a:defRPr>
            </a:lvl1pPr>
          </a:lstStyle>
          <a:p>
            <a:pPr indent="0" algn="r" defTabSz="914400">
              <a:lnSpc>
                <a:spcPct val="100000"/>
              </a:lnSpc>
              <a:buNone/>
            </a:pPr>
            <a:fld id="{6AE44198-DF53-43D4-83F7-19605A2CED2B}" type="slidenum">
              <a:rPr b="0" lang="fr-FR" sz="1200" strike="noStrike" u="none">
                <a:solidFill>
                  <a:schemeClr val="dk1">
                    <a:tint val="75000"/>
                  </a:schemeClr>
                </a:solidFill>
                <a:uFillTx/>
                <a:latin typeface="Calibri"/>
              </a:rPr>
              <a:t>1</a:t>
            </a:fld>
            <a:endParaRPr b="0" lang="fr-FR"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677" r:id="rId2"/>
  </p:sldLayoutIdLst>
</p:sldMaster>
</file>

<file path=ppt/slideMasters/slideMaster1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83" name="PlaceHolder 1"/>
          <p:cNvSpPr>
            <a:spLocks noGrp="1"/>
          </p:cNvSpPr>
          <p:nvPr>
            <p:ph type="title"/>
          </p:nvPr>
        </p:nvSpPr>
        <p:spPr>
          <a:xfrm>
            <a:off x="630360" y="343080"/>
            <a:ext cx="2949120" cy="1199880"/>
          </a:xfrm>
          <a:prstGeom prst="rect">
            <a:avLst/>
          </a:prstGeom>
          <a:noFill/>
          <a:ln w="0">
            <a:noFill/>
          </a:ln>
        </p:spPr>
        <p:txBody>
          <a:bodyPr lIns="91440" rIns="91440" tIns="45720" bIns="45720" anchor="b">
            <a:noAutofit/>
          </a:bodyPr>
          <a:p>
            <a:pPr indent="0" defTabSz="914400">
              <a:lnSpc>
                <a:spcPct val="90000"/>
              </a:lnSpc>
              <a:buNone/>
            </a:pPr>
            <a:r>
              <a:rPr b="0" lang="fr-FR" sz="3200" strike="noStrike" u="none">
                <a:solidFill>
                  <a:schemeClr val="dk1"/>
                </a:solidFill>
                <a:uFillTx/>
                <a:latin typeface="Calibri Light"/>
              </a:rPr>
              <a:t>Modifiez le style du titre</a:t>
            </a:r>
            <a:endParaRPr b="0" lang="fr-FR" sz="3200" strike="noStrike" u="none">
              <a:solidFill>
                <a:schemeClr val="dk1"/>
              </a:solidFill>
              <a:uFillTx/>
              <a:latin typeface="Calibri"/>
            </a:endParaRPr>
          </a:p>
        </p:txBody>
      </p:sp>
      <p:sp>
        <p:nvSpPr>
          <p:cNvPr id="84" name="PlaceHolder 2"/>
          <p:cNvSpPr>
            <a:spLocks noGrp="1"/>
          </p:cNvSpPr>
          <p:nvPr>
            <p:ph type="body"/>
          </p:nvPr>
        </p:nvSpPr>
        <p:spPr>
          <a:xfrm>
            <a:off x="3887640" y="741240"/>
            <a:ext cx="4628880" cy="365400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fr-FR" sz="3200" strike="noStrike" u="none">
                <a:solidFill>
                  <a:schemeClr val="dk1"/>
                </a:solidFill>
                <a:uFillTx/>
                <a:latin typeface="Calibri"/>
              </a:rPr>
              <a:t>Modifier les styles du texte du masque</a:t>
            </a:r>
            <a:endParaRPr b="0" lang="fr-FR" sz="3200" strike="noStrike" u="none">
              <a:solidFill>
                <a:schemeClr val="dk1"/>
              </a:solidFill>
              <a:uFillTx/>
              <a:latin typeface="Calibri"/>
            </a:endParaRPr>
          </a:p>
          <a:p>
            <a:pPr lvl="1" marL="685800" indent="-228600" defTabSz="914400">
              <a:lnSpc>
                <a:spcPct val="90000"/>
              </a:lnSpc>
              <a:spcBef>
                <a:spcPts val="499"/>
              </a:spcBef>
              <a:buClr>
                <a:srgbClr val="000000"/>
              </a:buClr>
              <a:buFont typeface="Arial"/>
              <a:buChar char="•"/>
            </a:pPr>
            <a:r>
              <a:rPr b="0" lang="fr-FR" sz="2800" strike="noStrike" u="none">
                <a:solidFill>
                  <a:schemeClr val="dk1"/>
                </a:solidFill>
                <a:uFillTx/>
                <a:latin typeface="Calibri"/>
              </a:rPr>
              <a:t>Deuxième niveau</a:t>
            </a:r>
            <a:endParaRPr b="0" lang="fr-FR" sz="2800" strike="noStrike" u="none">
              <a:solidFill>
                <a:schemeClr val="dk1"/>
              </a:solidFill>
              <a:uFillTx/>
              <a:latin typeface="Calibri"/>
            </a:endParaRPr>
          </a:p>
          <a:p>
            <a:pPr lvl="2" marL="1143000" indent="-228600" defTabSz="914400">
              <a:lnSpc>
                <a:spcPct val="90000"/>
              </a:lnSpc>
              <a:spcBef>
                <a:spcPts val="499"/>
              </a:spcBef>
              <a:buClr>
                <a:srgbClr val="000000"/>
              </a:buClr>
              <a:buFont typeface="Arial"/>
              <a:buChar char="•"/>
            </a:pPr>
            <a:r>
              <a:rPr b="0" lang="fr-FR" sz="2400" strike="noStrike" u="none">
                <a:solidFill>
                  <a:schemeClr val="dk1"/>
                </a:solidFill>
                <a:uFillTx/>
                <a:latin typeface="Calibri"/>
              </a:rPr>
              <a:t>Troisième niveau</a:t>
            </a:r>
            <a:endParaRPr b="0" lang="fr-FR" sz="2400" strike="noStrike" u="none">
              <a:solidFill>
                <a:schemeClr val="dk1"/>
              </a:solidFill>
              <a:uFillTx/>
              <a:latin typeface="Calibri"/>
            </a:endParaRPr>
          </a:p>
          <a:p>
            <a:pPr lvl="3" marL="1600200" indent="-228600" defTabSz="914400">
              <a:lnSpc>
                <a:spcPct val="90000"/>
              </a:lnSpc>
              <a:spcBef>
                <a:spcPts val="499"/>
              </a:spcBef>
              <a:buClr>
                <a:srgbClr val="000000"/>
              </a:buClr>
              <a:buFont typeface="Arial"/>
              <a:buChar char="•"/>
            </a:pPr>
            <a:r>
              <a:rPr b="0" lang="fr-FR" sz="2000" strike="noStrike" u="none">
                <a:solidFill>
                  <a:schemeClr val="dk1"/>
                </a:solidFill>
                <a:uFillTx/>
                <a:latin typeface="Calibri"/>
              </a:rPr>
              <a:t>Quatrième niveau</a:t>
            </a:r>
            <a:endParaRPr b="0" lang="fr-FR" sz="2000" strike="noStrike" u="none">
              <a:solidFill>
                <a:schemeClr val="dk1"/>
              </a:solidFill>
              <a:uFillTx/>
              <a:latin typeface="Calibri"/>
            </a:endParaRPr>
          </a:p>
          <a:p>
            <a:pPr lvl="4" marL="2057400" indent="-228600" defTabSz="914400">
              <a:lnSpc>
                <a:spcPct val="90000"/>
              </a:lnSpc>
              <a:spcBef>
                <a:spcPts val="499"/>
              </a:spcBef>
              <a:buClr>
                <a:srgbClr val="000000"/>
              </a:buClr>
              <a:buFont typeface="Arial"/>
              <a:buChar char="•"/>
            </a:pPr>
            <a:r>
              <a:rPr b="0" lang="fr-FR" sz="2000" strike="noStrike" u="none">
                <a:solidFill>
                  <a:schemeClr val="dk1"/>
                </a:solidFill>
                <a:uFillTx/>
                <a:latin typeface="Calibri"/>
              </a:rPr>
              <a:t>Cinquième niveau</a:t>
            </a:r>
            <a:endParaRPr b="0" lang="fr-FR" sz="2000" strike="noStrike" u="none">
              <a:solidFill>
                <a:schemeClr val="dk1"/>
              </a:solidFill>
              <a:uFillTx/>
              <a:latin typeface="Calibri"/>
            </a:endParaRPr>
          </a:p>
        </p:txBody>
      </p:sp>
      <p:sp>
        <p:nvSpPr>
          <p:cNvPr id="85" name="PlaceHolder 3"/>
          <p:cNvSpPr>
            <a:spLocks noGrp="1"/>
          </p:cNvSpPr>
          <p:nvPr>
            <p:ph type="body"/>
          </p:nvPr>
        </p:nvSpPr>
        <p:spPr>
          <a:xfrm>
            <a:off x="630360" y="1542960"/>
            <a:ext cx="2949120" cy="285876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fr-FR" sz="1600" strike="noStrike" u="none">
                <a:solidFill>
                  <a:schemeClr val="dk1"/>
                </a:solidFill>
                <a:uFillTx/>
                <a:latin typeface="Calibri"/>
              </a:rPr>
              <a:t>Modifier les styles du texte du masque</a:t>
            </a:r>
            <a:endParaRPr b="0" lang="fr-FR" sz="1600" strike="noStrike" u="none">
              <a:solidFill>
                <a:schemeClr val="dk1"/>
              </a:solidFill>
              <a:uFillTx/>
              <a:latin typeface="Calibri"/>
            </a:endParaRPr>
          </a:p>
        </p:txBody>
      </p:sp>
      <p:sp>
        <p:nvSpPr>
          <p:cNvPr id="86" name="PlaceHolder 4"/>
          <p:cNvSpPr>
            <a:spLocks noGrp="1"/>
          </p:cNvSpPr>
          <p:nvPr>
            <p:ph type="dt" idx="37"/>
          </p:nvPr>
        </p:nvSpPr>
        <p:spPr>
          <a:xfrm>
            <a:off x="628560" y="4767120"/>
            <a:ext cx="2057040" cy="274320"/>
          </a:xfrm>
          <a:prstGeom prst="rect">
            <a:avLst/>
          </a:prstGeom>
          <a:noFill/>
          <a:ln w="0">
            <a:noFill/>
          </a:ln>
        </p:spPr>
        <p:txBody>
          <a:bodyPr lIns="91440" rIns="91440" tIns="45720" bIns="45720" anchor="ctr">
            <a:noAutofit/>
          </a:bodyPr>
          <a:lstStyle>
            <a:lvl1pPr indent="0" defTabSz="914400">
              <a:lnSpc>
                <a:spcPct val="100000"/>
              </a:lnSpc>
              <a:buNone/>
              <a:defRPr b="0" lang="fr-FR" sz="1200" strike="noStrike" u="none">
                <a:solidFill>
                  <a:schemeClr val="dk1">
                    <a:tint val="75000"/>
                  </a:schemeClr>
                </a:solidFill>
                <a:uFillTx/>
                <a:latin typeface="Calibri"/>
              </a:defRPr>
            </a:lvl1pPr>
          </a:lstStyle>
          <a:p>
            <a:pPr indent="0"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87" name="PlaceHolder 5"/>
          <p:cNvSpPr>
            <a:spLocks noGrp="1"/>
          </p:cNvSpPr>
          <p:nvPr>
            <p:ph type="ftr" idx="38"/>
          </p:nvPr>
        </p:nvSpPr>
        <p:spPr>
          <a:xfrm>
            <a:off x="3029040" y="4767120"/>
            <a:ext cx="3085920" cy="274320"/>
          </a:xfrm>
          <a:prstGeom prst="rect">
            <a:avLst/>
          </a:prstGeom>
          <a:noFill/>
          <a:ln w="0">
            <a:noFill/>
          </a:ln>
        </p:spPr>
        <p:txBody>
          <a:bodyPr lIns="91440" rIns="91440" tIns="45720" bIns="45720" anchor="ctr">
            <a:noAutofit/>
          </a:bodyPr>
          <a:lstStyle>
            <a:lvl1pPr indent="0" algn="ctr" defTabSz="914400">
              <a:lnSpc>
                <a:spcPct val="100000"/>
              </a:lnSpc>
              <a:buNone/>
              <a:defRPr b="0" lang="fr-FR" sz="1200" strike="noStrike" u="none">
                <a:solidFill>
                  <a:schemeClr val="dk1">
                    <a:tint val="75000"/>
                  </a:schemeClr>
                </a:solidFill>
                <a:uFillTx/>
                <a:latin typeface="Calibri"/>
              </a:defRPr>
            </a:lvl1pPr>
          </a:lstStyle>
          <a:p>
            <a:pPr indent="0" algn="ctr"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88" name="PlaceHolder 6"/>
          <p:cNvSpPr>
            <a:spLocks noGrp="1"/>
          </p:cNvSpPr>
          <p:nvPr>
            <p:ph type="sldNum" idx="39"/>
          </p:nvPr>
        </p:nvSpPr>
        <p:spPr>
          <a:xfrm>
            <a:off x="6458040" y="4767120"/>
            <a:ext cx="2057040" cy="274320"/>
          </a:xfrm>
          <a:prstGeom prst="rect">
            <a:avLst/>
          </a:prstGeom>
          <a:noFill/>
          <a:ln w="0">
            <a:noFill/>
          </a:ln>
        </p:spPr>
        <p:txBody>
          <a:bodyPr lIns="91440" rIns="91440" tIns="45720" bIns="45720" anchor="ctr">
            <a:noAutofit/>
          </a:bodyPr>
          <a:lstStyle>
            <a:lvl1pPr indent="0" algn="r" defTabSz="914400">
              <a:lnSpc>
                <a:spcPct val="100000"/>
              </a:lnSpc>
              <a:buNone/>
              <a:defRPr b="0" lang="fr-FR" sz="1200" strike="noStrike" u="none">
                <a:solidFill>
                  <a:schemeClr val="dk1">
                    <a:tint val="75000"/>
                  </a:schemeClr>
                </a:solidFill>
                <a:uFillTx/>
                <a:latin typeface="Calibri"/>
              </a:defRPr>
            </a:lvl1pPr>
          </a:lstStyle>
          <a:p>
            <a:pPr indent="0" algn="r" defTabSz="914400">
              <a:lnSpc>
                <a:spcPct val="100000"/>
              </a:lnSpc>
              <a:buNone/>
            </a:pPr>
            <a:fld id="{B17EE7E5-E5E8-4884-8D92-F46296A32CE0}" type="slidenum">
              <a:rPr b="0" lang="fr-FR" sz="1200" strike="noStrike" u="none">
                <a:solidFill>
                  <a:schemeClr val="dk1">
                    <a:tint val="75000"/>
                  </a:schemeClr>
                </a:solidFill>
                <a:uFillTx/>
                <a:latin typeface="Calibri"/>
              </a:rPr>
              <a:t>1</a:t>
            </a:fld>
            <a:endParaRPr b="0" lang="fr-FR"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679" r:id="rId2"/>
  </p:sldLayoutIdLst>
</p:sldMaster>
</file>

<file path=ppt/slideMasters/slideMaster1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89" name="PlaceHolder 1"/>
          <p:cNvSpPr>
            <a:spLocks noGrp="1"/>
          </p:cNvSpPr>
          <p:nvPr>
            <p:ph type="title"/>
          </p:nvPr>
        </p:nvSpPr>
        <p:spPr>
          <a:xfrm>
            <a:off x="630360" y="343080"/>
            <a:ext cx="2949120" cy="1199880"/>
          </a:xfrm>
          <a:prstGeom prst="rect">
            <a:avLst/>
          </a:prstGeom>
          <a:noFill/>
          <a:ln w="0">
            <a:noFill/>
          </a:ln>
        </p:spPr>
        <p:txBody>
          <a:bodyPr lIns="91440" rIns="91440" tIns="45720" bIns="45720" anchor="b">
            <a:noAutofit/>
          </a:bodyPr>
          <a:p>
            <a:pPr indent="0" defTabSz="914400">
              <a:lnSpc>
                <a:spcPct val="90000"/>
              </a:lnSpc>
              <a:buNone/>
            </a:pPr>
            <a:r>
              <a:rPr b="0" lang="fr-FR" sz="3200" strike="noStrike" u="none">
                <a:solidFill>
                  <a:schemeClr val="dk1"/>
                </a:solidFill>
                <a:uFillTx/>
                <a:latin typeface="Calibri Light"/>
              </a:rPr>
              <a:t>Modifiez le style du titre</a:t>
            </a:r>
            <a:endParaRPr b="0" lang="fr-FR" sz="3200" strike="noStrike" u="none">
              <a:solidFill>
                <a:schemeClr val="dk1"/>
              </a:solidFill>
              <a:uFillTx/>
              <a:latin typeface="Calibri"/>
            </a:endParaRPr>
          </a:p>
        </p:txBody>
      </p:sp>
      <p:sp>
        <p:nvSpPr>
          <p:cNvPr id="90" name="PlaceHolder 2"/>
          <p:cNvSpPr>
            <a:spLocks noGrp="1"/>
          </p:cNvSpPr>
          <p:nvPr>
            <p:ph type="body"/>
          </p:nvPr>
        </p:nvSpPr>
        <p:spPr>
          <a:xfrm>
            <a:off x="3887640" y="741240"/>
            <a:ext cx="4628880" cy="3654000"/>
          </a:xfrm>
          <a:prstGeom prst="rect">
            <a:avLst/>
          </a:prstGeom>
          <a:noFill/>
          <a:ln w="0">
            <a:noFill/>
          </a:ln>
        </p:spPr>
        <p:txBody>
          <a:bodyPr lIns="90000" rIns="90000" tIns="45000" bIns="45000" anchor="t">
            <a:noAutofit/>
          </a:bodyPr>
          <a:p>
            <a:pPr marL="432000" indent="-324000">
              <a:lnSpc>
                <a:spcPct val="90000"/>
              </a:lnSpc>
              <a:spcBef>
                <a:spcPts val="1417"/>
              </a:spcBef>
              <a:buClr>
                <a:srgbClr val="000000"/>
              </a:buClr>
              <a:buSzPct val="45000"/>
              <a:buFont typeface="Wingdings" charset="2"/>
              <a:buChar char=""/>
            </a:pPr>
            <a:r>
              <a:rPr b="0" lang="fr-FR" sz="3200" strike="noStrike" u="none">
                <a:solidFill>
                  <a:schemeClr val="dk1"/>
                </a:solidFill>
                <a:uFillTx/>
                <a:latin typeface="Calibri"/>
              </a:rPr>
              <a:t>Cliquez pour éditer le format du plan de texte</a:t>
            </a:r>
            <a:endParaRPr b="0" lang="fr-FR" sz="3200" strike="noStrike" u="none">
              <a:solidFill>
                <a:schemeClr val="dk1"/>
              </a:solidFill>
              <a:uFillTx/>
              <a:latin typeface="Calibri"/>
            </a:endParaRPr>
          </a:p>
          <a:p>
            <a:pPr lvl="1" marL="864000" indent="-324000">
              <a:lnSpc>
                <a:spcPct val="90000"/>
              </a:lnSpc>
              <a:spcBef>
                <a:spcPts val="1134"/>
              </a:spcBef>
              <a:buClr>
                <a:srgbClr val="000000"/>
              </a:buClr>
              <a:buSzPct val="75000"/>
              <a:buFont typeface="Symbol" charset="2"/>
              <a:buChar char=""/>
            </a:pPr>
            <a:r>
              <a:rPr b="0" lang="fr-FR" sz="3200" strike="noStrike" u="none">
                <a:solidFill>
                  <a:schemeClr val="dk1"/>
                </a:solidFill>
                <a:uFillTx/>
                <a:latin typeface="Calibri"/>
              </a:rPr>
              <a:t>Second niveau de plan</a:t>
            </a:r>
            <a:endParaRPr b="0" lang="fr-FR" sz="3200" strike="noStrike" u="none">
              <a:solidFill>
                <a:schemeClr val="dk1"/>
              </a:solidFill>
              <a:uFillTx/>
              <a:latin typeface="Calibri"/>
            </a:endParaRPr>
          </a:p>
          <a:p>
            <a:pPr lvl="2" marL="1296000" indent="-288000">
              <a:lnSpc>
                <a:spcPct val="90000"/>
              </a:lnSpc>
              <a:spcBef>
                <a:spcPts val="850"/>
              </a:spcBef>
              <a:buClr>
                <a:srgbClr val="000000"/>
              </a:buClr>
              <a:buSzPct val="45000"/>
              <a:buFont typeface="Wingdings" charset="2"/>
              <a:buChar char=""/>
            </a:pPr>
            <a:r>
              <a:rPr b="0" lang="fr-FR" sz="3200" strike="noStrike" u="none">
                <a:solidFill>
                  <a:schemeClr val="dk1"/>
                </a:solidFill>
                <a:uFillTx/>
                <a:latin typeface="Calibri"/>
              </a:rPr>
              <a:t>Troisième niveau de plan</a:t>
            </a:r>
            <a:endParaRPr b="0" lang="fr-FR" sz="3200" strike="noStrike" u="none">
              <a:solidFill>
                <a:schemeClr val="dk1"/>
              </a:solidFill>
              <a:uFillTx/>
              <a:latin typeface="Calibri"/>
            </a:endParaRPr>
          </a:p>
          <a:p>
            <a:pPr lvl="3" marL="1728000" indent="-216000">
              <a:lnSpc>
                <a:spcPct val="90000"/>
              </a:lnSpc>
              <a:spcBef>
                <a:spcPts val="567"/>
              </a:spcBef>
              <a:buClr>
                <a:srgbClr val="000000"/>
              </a:buClr>
              <a:buSzPct val="75000"/>
              <a:buFont typeface="Symbol" charset="2"/>
              <a:buChar char=""/>
            </a:pPr>
            <a:r>
              <a:rPr b="0" lang="fr-FR" sz="3200" strike="noStrike" u="none">
                <a:solidFill>
                  <a:schemeClr val="dk1"/>
                </a:solidFill>
                <a:uFillTx/>
                <a:latin typeface="Calibri"/>
              </a:rPr>
              <a:t>Quatrième niveau de plan</a:t>
            </a:r>
            <a:endParaRPr b="0" lang="fr-FR" sz="3200" strike="noStrike" u="none">
              <a:solidFill>
                <a:schemeClr val="dk1"/>
              </a:solidFill>
              <a:uFillTx/>
              <a:latin typeface="Calibri"/>
            </a:endParaRPr>
          </a:p>
          <a:p>
            <a:pPr lvl="4" marL="2160000" indent="-216000">
              <a:lnSpc>
                <a:spcPct val="90000"/>
              </a:lnSpc>
              <a:spcBef>
                <a:spcPts val="283"/>
              </a:spcBef>
              <a:buClr>
                <a:srgbClr val="000000"/>
              </a:buClr>
              <a:buSzPct val="45000"/>
              <a:buFont typeface="Wingdings" charset="2"/>
              <a:buChar char=""/>
            </a:pPr>
            <a:r>
              <a:rPr b="0" lang="fr-FR" sz="3200" strike="noStrike" u="none">
                <a:solidFill>
                  <a:schemeClr val="dk1"/>
                </a:solidFill>
                <a:uFillTx/>
                <a:latin typeface="Calibri"/>
              </a:rPr>
              <a:t>Cinquième niveau de plan</a:t>
            </a:r>
            <a:endParaRPr b="0" lang="fr-FR" sz="3200" strike="noStrike" u="none">
              <a:solidFill>
                <a:schemeClr val="dk1"/>
              </a:solidFill>
              <a:uFillTx/>
              <a:latin typeface="Calibri"/>
            </a:endParaRPr>
          </a:p>
          <a:p>
            <a:pPr lvl="5" marL="2592000" indent="-216000">
              <a:lnSpc>
                <a:spcPct val="90000"/>
              </a:lnSpc>
              <a:spcBef>
                <a:spcPts val="283"/>
              </a:spcBef>
              <a:buClr>
                <a:srgbClr val="000000"/>
              </a:buClr>
              <a:buSzPct val="45000"/>
              <a:buFont typeface="Wingdings" charset="2"/>
              <a:buChar char=""/>
            </a:pPr>
            <a:r>
              <a:rPr b="0" lang="fr-FR" sz="3200" strike="noStrike" u="none">
                <a:solidFill>
                  <a:schemeClr val="dk1"/>
                </a:solidFill>
                <a:uFillTx/>
                <a:latin typeface="Calibri"/>
              </a:rPr>
              <a:t>Sixième niveau de plan</a:t>
            </a:r>
            <a:endParaRPr b="0" lang="fr-FR" sz="3200" strike="noStrike" u="none">
              <a:solidFill>
                <a:schemeClr val="dk1"/>
              </a:solidFill>
              <a:uFillTx/>
              <a:latin typeface="Calibri"/>
            </a:endParaRPr>
          </a:p>
          <a:p>
            <a:pPr lvl="6" marL="3024000" indent="-216000">
              <a:lnSpc>
                <a:spcPct val="90000"/>
              </a:lnSpc>
              <a:spcBef>
                <a:spcPts val="283"/>
              </a:spcBef>
              <a:buClr>
                <a:srgbClr val="000000"/>
              </a:buClr>
              <a:buSzPct val="45000"/>
              <a:buFont typeface="Wingdings" charset="2"/>
              <a:buChar char=""/>
            </a:pPr>
            <a:r>
              <a:rPr b="0" lang="fr-FR" sz="3200" strike="noStrike" u="none">
                <a:solidFill>
                  <a:schemeClr val="dk1"/>
                </a:solidFill>
                <a:uFillTx/>
                <a:latin typeface="Calibri"/>
              </a:rPr>
              <a:t>Septième niveau de plan</a:t>
            </a:r>
            <a:endParaRPr b="0" lang="fr-FR" sz="3200" strike="noStrike" u="none">
              <a:solidFill>
                <a:schemeClr val="dk1"/>
              </a:solidFill>
              <a:uFillTx/>
              <a:latin typeface="Calibri"/>
            </a:endParaRPr>
          </a:p>
        </p:txBody>
      </p:sp>
      <p:sp>
        <p:nvSpPr>
          <p:cNvPr id="91" name="PlaceHolder 3"/>
          <p:cNvSpPr>
            <a:spLocks noGrp="1"/>
          </p:cNvSpPr>
          <p:nvPr>
            <p:ph type="body"/>
          </p:nvPr>
        </p:nvSpPr>
        <p:spPr>
          <a:xfrm>
            <a:off x="630360" y="1542960"/>
            <a:ext cx="2949120" cy="285876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fr-FR" sz="1600" strike="noStrike" u="none">
                <a:solidFill>
                  <a:schemeClr val="dk1"/>
                </a:solidFill>
                <a:uFillTx/>
                <a:latin typeface="Calibri"/>
              </a:rPr>
              <a:t>Modifier les styles du texte du masque</a:t>
            </a:r>
            <a:endParaRPr b="0" lang="fr-FR" sz="1600" strike="noStrike" u="none">
              <a:solidFill>
                <a:schemeClr val="dk1"/>
              </a:solidFill>
              <a:uFillTx/>
              <a:latin typeface="Calibri"/>
            </a:endParaRPr>
          </a:p>
        </p:txBody>
      </p:sp>
      <p:sp>
        <p:nvSpPr>
          <p:cNvPr id="92" name="PlaceHolder 4"/>
          <p:cNvSpPr>
            <a:spLocks noGrp="1"/>
          </p:cNvSpPr>
          <p:nvPr>
            <p:ph type="dt" idx="40"/>
          </p:nvPr>
        </p:nvSpPr>
        <p:spPr>
          <a:xfrm>
            <a:off x="628560" y="4767120"/>
            <a:ext cx="2057040" cy="274320"/>
          </a:xfrm>
          <a:prstGeom prst="rect">
            <a:avLst/>
          </a:prstGeom>
          <a:noFill/>
          <a:ln w="0">
            <a:noFill/>
          </a:ln>
        </p:spPr>
        <p:txBody>
          <a:bodyPr lIns="91440" rIns="91440" tIns="45720" bIns="45720" anchor="ctr">
            <a:noAutofit/>
          </a:bodyPr>
          <a:lstStyle>
            <a:lvl1pPr indent="0" defTabSz="914400">
              <a:lnSpc>
                <a:spcPct val="100000"/>
              </a:lnSpc>
              <a:buNone/>
              <a:defRPr b="0" lang="fr-FR" sz="1200" strike="noStrike" u="none">
                <a:solidFill>
                  <a:schemeClr val="dk1">
                    <a:tint val="75000"/>
                  </a:schemeClr>
                </a:solidFill>
                <a:uFillTx/>
                <a:latin typeface="Calibri"/>
              </a:defRPr>
            </a:lvl1pPr>
          </a:lstStyle>
          <a:p>
            <a:pPr indent="0"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93" name="PlaceHolder 5"/>
          <p:cNvSpPr>
            <a:spLocks noGrp="1"/>
          </p:cNvSpPr>
          <p:nvPr>
            <p:ph type="ftr" idx="41"/>
          </p:nvPr>
        </p:nvSpPr>
        <p:spPr>
          <a:xfrm>
            <a:off x="3029040" y="4767120"/>
            <a:ext cx="3085920" cy="274320"/>
          </a:xfrm>
          <a:prstGeom prst="rect">
            <a:avLst/>
          </a:prstGeom>
          <a:noFill/>
          <a:ln w="0">
            <a:noFill/>
          </a:ln>
        </p:spPr>
        <p:txBody>
          <a:bodyPr lIns="91440" rIns="91440" tIns="45720" bIns="45720" anchor="ctr">
            <a:noAutofit/>
          </a:bodyPr>
          <a:lstStyle>
            <a:lvl1pPr indent="0" algn="ctr" defTabSz="914400">
              <a:lnSpc>
                <a:spcPct val="100000"/>
              </a:lnSpc>
              <a:buNone/>
              <a:defRPr b="0" lang="fr-FR" sz="1200" strike="noStrike" u="none">
                <a:solidFill>
                  <a:schemeClr val="dk1">
                    <a:tint val="75000"/>
                  </a:schemeClr>
                </a:solidFill>
                <a:uFillTx/>
                <a:latin typeface="Calibri"/>
              </a:defRPr>
            </a:lvl1pPr>
          </a:lstStyle>
          <a:p>
            <a:pPr indent="0" algn="ctr"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94" name="PlaceHolder 6"/>
          <p:cNvSpPr>
            <a:spLocks noGrp="1"/>
          </p:cNvSpPr>
          <p:nvPr>
            <p:ph type="sldNum" idx="42"/>
          </p:nvPr>
        </p:nvSpPr>
        <p:spPr>
          <a:xfrm>
            <a:off x="6458040" y="4767120"/>
            <a:ext cx="2057040" cy="274320"/>
          </a:xfrm>
          <a:prstGeom prst="rect">
            <a:avLst/>
          </a:prstGeom>
          <a:noFill/>
          <a:ln w="0">
            <a:noFill/>
          </a:ln>
        </p:spPr>
        <p:txBody>
          <a:bodyPr lIns="91440" rIns="91440" tIns="45720" bIns="45720" anchor="ctr">
            <a:noAutofit/>
          </a:bodyPr>
          <a:lstStyle>
            <a:lvl1pPr indent="0" algn="r" defTabSz="914400">
              <a:lnSpc>
                <a:spcPct val="100000"/>
              </a:lnSpc>
              <a:buNone/>
              <a:defRPr b="0" lang="fr-FR" sz="1200" strike="noStrike" u="none">
                <a:solidFill>
                  <a:schemeClr val="dk1">
                    <a:tint val="75000"/>
                  </a:schemeClr>
                </a:solidFill>
                <a:uFillTx/>
                <a:latin typeface="Calibri"/>
              </a:defRPr>
            </a:lvl1pPr>
          </a:lstStyle>
          <a:p>
            <a:pPr indent="0" algn="r" defTabSz="914400">
              <a:lnSpc>
                <a:spcPct val="100000"/>
              </a:lnSpc>
              <a:buNone/>
            </a:pPr>
            <a:fld id="{1712DF98-8D95-42CB-8180-D6961CD856D5}" type="slidenum">
              <a:rPr b="0" lang="fr-FR" sz="1200" strike="noStrike" u="none">
                <a:solidFill>
                  <a:schemeClr val="dk1">
                    <a:tint val="75000"/>
                  </a:schemeClr>
                </a:solidFill>
                <a:uFillTx/>
                <a:latin typeface="Calibri"/>
              </a:rPr>
              <a:t>1</a:t>
            </a:fld>
            <a:endParaRPr b="0" lang="fr-FR"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681" r:id="rId2"/>
  </p:sldLayoutIdLst>
</p:sldMaster>
</file>

<file path=ppt/slideMasters/slideMaster18.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95" name="PlaceHolder 1"/>
          <p:cNvSpPr>
            <a:spLocks noGrp="1"/>
          </p:cNvSpPr>
          <p:nvPr>
            <p:ph type="title"/>
          </p:nvPr>
        </p:nvSpPr>
        <p:spPr>
          <a:xfrm>
            <a:off x="1143000" y="841320"/>
            <a:ext cx="6857640" cy="1790280"/>
          </a:xfrm>
          <a:prstGeom prst="rect">
            <a:avLst/>
          </a:prstGeom>
          <a:noFill/>
          <a:ln w="0">
            <a:noFill/>
          </a:ln>
        </p:spPr>
        <p:txBody>
          <a:bodyPr lIns="91440" rIns="91440" tIns="45720" bIns="45720" anchor="b">
            <a:noAutofit/>
          </a:bodyPr>
          <a:p>
            <a:pPr indent="0" algn="ctr" defTabSz="914400">
              <a:lnSpc>
                <a:spcPct val="90000"/>
              </a:lnSpc>
              <a:buNone/>
            </a:pPr>
            <a:r>
              <a:rPr b="0" lang="fr-FR" sz="6000" strike="noStrike" u="none">
                <a:solidFill>
                  <a:schemeClr val="dk1"/>
                </a:solidFill>
                <a:uFillTx/>
                <a:latin typeface="Calibri Light"/>
              </a:rPr>
              <a:t>Modifiez le style du titre</a:t>
            </a:r>
            <a:endParaRPr b="0" lang="fr-FR" sz="6000" strike="noStrike" u="none">
              <a:solidFill>
                <a:schemeClr val="dk1"/>
              </a:solidFill>
              <a:uFillTx/>
              <a:latin typeface="Calibri"/>
            </a:endParaRPr>
          </a:p>
        </p:txBody>
      </p:sp>
      <p:sp>
        <p:nvSpPr>
          <p:cNvPr id="96" name="PlaceHolder 2"/>
          <p:cNvSpPr>
            <a:spLocks noGrp="1"/>
          </p:cNvSpPr>
          <p:nvPr>
            <p:ph type="dt" idx="43"/>
          </p:nvPr>
        </p:nvSpPr>
        <p:spPr>
          <a:xfrm>
            <a:off x="628560" y="4767120"/>
            <a:ext cx="2057040" cy="274320"/>
          </a:xfrm>
          <a:prstGeom prst="rect">
            <a:avLst/>
          </a:prstGeom>
          <a:noFill/>
          <a:ln w="0">
            <a:noFill/>
          </a:ln>
        </p:spPr>
        <p:txBody>
          <a:bodyPr lIns="91440" rIns="91440" tIns="45720" bIns="45720" anchor="ctr">
            <a:noAutofit/>
          </a:bodyPr>
          <a:lstStyle>
            <a:lvl1pPr indent="0" defTabSz="914400">
              <a:lnSpc>
                <a:spcPct val="100000"/>
              </a:lnSpc>
              <a:buNone/>
              <a:defRPr b="0" lang="fr-FR" sz="1200" strike="noStrike" u="none">
                <a:solidFill>
                  <a:schemeClr val="dk1">
                    <a:tint val="75000"/>
                  </a:schemeClr>
                </a:solidFill>
                <a:uFillTx/>
                <a:latin typeface="Calibri"/>
              </a:defRPr>
            </a:lvl1pPr>
          </a:lstStyle>
          <a:p>
            <a:pPr indent="0"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97" name="PlaceHolder 3"/>
          <p:cNvSpPr>
            <a:spLocks noGrp="1"/>
          </p:cNvSpPr>
          <p:nvPr>
            <p:ph type="ftr" idx="44"/>
          </p:nvPr>
        </p:nvSpPr>
        <p:spPr>
          <a:xfrm>
            <a:off x="3029040" y="4767120"/>
            <a:ext cx="3085920" cy="274320"/>
          </a:xfrm>
          <a:prstGeom prst="rect">
            <a:avLst/>
          </a:prstGeom>
          <a:noFill/>
          <a:ln w="0">
            <a:noFill/>
          </a:ln>
        </p:spPr>
        <p:txBody>
          <a:bodyPr lIns="91440" rIns="91440" tIns="45720" bIns="45720" anchor="ctr">
            <a:noAutofit/>
          </a:bodyPr>
          <a:lstStyle>
            <a:lvl1pPr indent="0" algn="ctr" defTabSz="914400">
              <a:lnSpc>
                <a:spcPct val="100000"/>
              </a:lnSpc>
              <a:buNone/>
              <a:defRPr b="0" lang="fr-FR" sz="1200" strike="noStrike" u="none">
                <a:solidFill>
                  <a:schemeClr val="dk1">
                    <a:tint val="75000"/>
                  </a:schemeClr>
                </a:solidFill>
                <a:uFillTx/>
                <a:latin typeface="Calibri"/>
              </a:defRPr>
            </a:lvl1pPr>
          </a:lstStyle>
          <a:p>
            <a:pPr indent="0" algn="ctr"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98" name="PlaceHolder 4"/>
          <p:cNvSpPr>
            <a:spLocks noGrp="1"/>
          </p:cNvSpPr>
          <p:nvPr>
            <p:ph type="sldNum" idx="45"/>
          </p:nvPr>
        </p:nvSpPr>
        <p:spPr>
          <a:xfrm>
            <a:off x="6458040" y="4767120"/>
            <a:ext cx="2057040" cy="274320"/>
          </a:xfrm>
          <a:prstGeom prst="rect">
            <a:avLst/>
          </a:prstGeom>
          <a:noFill/>
          <a:ln w="0">
            <a:noFill/>
          </a:ln>
        </p:spPr>
        <p:txBody>
          <a:bodyPr lIns="91440" rIns="91440" tIns="45720" bIns="45720" anchor="ctr">
            <a:noAutofit/>
          </a:bodyPr>
          <a:lstStyle>
            <a:lvl1pPr indent="0" algn="r" defTabSz="914400">
              <a:lnSpc>
                <a:spcPct val="100000"/>
              </a:lnSpc>
              <a:buNone/>
              <a:defRPr b="0" lang="fr-FR" sz="1200" strike="noStrike" u="none">
                <a:solidFill>
                  <a:schemeClr val="dk1">
                    <a:tint val="75000"/>
                  </a:schemeClr>
                </a:solidFill>
                <a:uFillTx/>
                <a:latin typeface="Calibri"/>
              </a:defRPr>
            </a:lvl1pPr>
          </a:lstStyle>
          <a:p>
            <a:pPr indent="0" algn="r" defTabSz="914400">
              <a:lnSpc>
                <a:spcPct val="100000"/>
              </a:lnSpc>
              <a:buNone/>
            </a:pPr>
            <a:fld id="{317ECCD1-9A88-46EA-9406-89BA11F5F1E5}" type="slidenum">
              <a:rPr b="0" lang="fr-FR" sz="1200" strike="noStrike" u="none">
                <a:solidFill>
                  <a:schemeClr val="dk1">
                    <a:tint val="75000"/>
                  </a:schemeClr>
                </a:solidFill>
                <a:uFillTx/>
                <a:latin typeface="Calibri"/>
              </a:rPr>
              <a:t>1</a:t>
            </a:fld>
            <a:endParaRPr b="0" lang="fr-FR"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683" r:id="rId2"/>
  </p:sldLayoutIdLst>
</p:sldMaster>
</file>

<file path=ppt/slideMasters/slideMaster19.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01" name="PlaceHolder 1"/>
          <p:cNvSpPr>
            <a:spLocks noGrp="1"/>
          </p:cNvSpPr>
          <p:nvPr>
            <p:ph type="title"/>
          </p:nvPr>
        </p:nvSpPr>
        <p:spPr>
          <a:xfrm>
            <a:off x="628560" y="274680"/>
            <a:ext cx="7886520" cy="993240"/>
          </a:xfrm>
          <a:prstGeom prst="rect">
            <a:avLst/>
          </a:prstGeom>
          <a:noFill/>
          <a:ln w="0">
            <a:noFill/>
          </a:ln>
        </p:spPr>
        <p:txBody>
          <a:bodyPr lIns="91440" rIns="91440" tIns="45720" bIns="45720" anchor="ctr">
            <a:noAutofit/>
          </a:bodyPr>
          <a:p>
            <a:pPr indent="0" defTabSz="914400">
              <a:lnSpc>
                <a:spcPct val="90000"/>
              </a:lnSpc>
              <a:buNone/>
            </a:pPr>
            <a:r>
              <a:rPr b="0" lang="fr-FR" sz="4400" strike="noStrike" u="none">
                <a:solidFill>
                  <a:schemeClr val="dk1"/>
                </a:solidFill>
                <a:uFillTx/>
                <a:latin typeface="Calibri Light"/>
              </a:rPr>
              <a:t>Modifiez le style du titre</a:t>
            </a:r>
            <a:endParaRPr b="0" lang="fr-FR" sz="4400" strike="noStrike" u="none">
              <a:solidFill>
                <a:schemeClr val="dk1"/>
              </a:solidFill>
              <a:uFillTx/>
              <a:latin typeface="Calibri"/>
            </a:endParaRPr>
          </a:p>
        </p:txBody>
      </p:sp>
      <p:sp>
        <p:nvSpPr>
          <p:cNvPr id="102" name="PlaceHolder 2"/>
          <p:cNvSpPr>
            <a:spLocks noGrp="1"/>
          </p:cNvSpPr>
          <p:nvPr>
            <p:ph type="body"/>
          </p:nvPr>
        </p:nvSpPr>
        <p:spPr>
          <a:xfrm>
            <a:off x="628560" y="1370160"/>
            <a:ext cx="7886520" cy="3261960"/>
          </a:xfrm>
          <a:prstGeom prst="rect">
            <a:avLst/>
          </a:prstGeom>
          <a:noFill/>
          <a:ln w="0">
            <a:noFill/>
          </a:ln>
        </p:spPr>
        <p:txBody>
          <a:bodyPr lIns="91440" rIns="91440" tIns="45720" bIns="45720" anchor="t" vert="eaVert">
            <a:noAutofit/>
          </a:bodyPr>
          <a:p>
            <a:pPr marL="228600" indent="-228600" defTabSz="914400">
              <a:lnSpc>
                <a:spcPct val="90000"/>
              </a:lnSpc>
              <a:spcBef>
                <a:spcPts val="1001"/>
              </a:spcBef>
              <a:buClr>
                <a:srgbClr val="000000"/>
              </a:buClr>
              <a:buFont typeface="Arial"/>
              <a:buChar char="•"/>
            </a:pPr>
            <a:r>
              <a:rPr b="0" lang="fr-FR" sz="2800" strike="noStrike" u="none">
                <a:solidFill>
                  <a:schemeClr val="dk1"/>
                </a:solidFill>
                <a:uFillTx/>
                <a:latin typeface="Calibri"/>
              </a:rPr>
              <a:t>Modifier les styles du texte du masque</a:t>
            </a:r>
            <a:endParaRPr b="0" lang="fr-FR" sz="2800" strike="noStrike" u="none">
              <a:solidFill>
                <a:schemeClr val="dk1"/>
              </a:solidFill>
              <a:uFillTx/>
              <a:latin typeface="Calibri"/>
            </a:endParaRPr>
          </a:p>
          <a:p>
            <a:pPr lvl="1" marL="685800" indent="-228600" defTabSz="914400">
              <a:lnSpc>
                <a:spcPct val="90000"/>
              </a:lnSpc>
              <a:spcBef>
                <a:spcPts val="499"/>
              </a:spcBef>
              <a:buClr>
                <a:srgbClr val="000000"/>
              </a:buClr>
              <a:buFont typeface="Arial"/>
              <a:buChar char="•"/>
            </a:pPr>
            <a:r>
              <a:rPr b="0" lang="fr-FR" sz="2400" strike="noStrike" u="none">
                <a:solidFill>
                  <a:schemeClr val="dk1"/>
                </a:solidFill>
                <a:uFillTx/>
                <a:latin typeface="Calibri"/>
              </a:rPr>
              <a:t>Deuxième niveau</a:t>
            </a:r>
            <a:endParaRPr b="0" lang="fr-FR" sz="2400" strike="noStrike" u="none">
              <a:solidFill>
                <a:schemeClr val="dk1"/>
              </a:solidFill>
              <a:uFillTx/>
              <a:latin typeface="Calibri"/>
            </a:endParaRPr>
          </a:p>
          <a:p>
            <a:pPr lvl="2" marL="1143000" indent="-228600" defTabSz="914400">
              <a:lnSpc>
                <a:spcPct val="90000"/>
              </a:lnSpc>
              <a:spcBef>
                <a:spcPts val="499"/>
              </a:spcBef>
              <a:buClr>
                <a:srgbClr val="000000"/>
              </a:buClr>
              <a:buFont typeface="Arial"/>
              <a:buChar char="•"/>
            </a:pPr>
            <a:r>
              <a:rPr b="0" lang="fr-FR" sz="2000" strike="noStrike" u="none">
                <a:solidFill>
                  <a:schemeClr val="dk1"/>
                </a:solidFill>
                <a:uFillTx/>
                <a:latin typeface="Calibri"/>
              </a:rPr>
              <a:t>Troisième niveau</a:t>
            </a:r>
            <a:endParaRPr b="0" lang="fr-FR" sz="2000" strike="noStrike" u="none">
              <a:solidFill>
                <a:schemeClr val="dk1"/>
              </a:solidFill>
              <a:uFillTx/>
              <a:latin typeface="Calibri"/>
            </a:endParaRPr>
          </a:p>
          <a:p>
            <a:pPr lvl="3" marL="16002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Quatrième niveau</a:t>
            </a:r>
            <a:endParaRPr b="0" lang="fr-FR" sz="1800" strike="noStrike" u="none">
              <a:solidFill>
                <a:schemeClr val="dk1"/>
              </a:solidFill>
              <a:uFillTx/>
              <a:latin typeface="Calibri"/>
            </a:endParaRPr>
          </a:p>
          <a:p>
            <a:pPr lvl="4" marL="20574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Cinquième niveau</a:t>
            </a:r>
            <a:endParaRPr b="0" lang="fr-FR" sz="1800" strike="noStrike" u="none">
              <a:solidFill>
                <a:schemeClr val="dk1"/>
              </a:solidFill>
              <a:uFillTx/>
              <a:latin typeface="Calibri"/>
            </a:endParaRPr>
          </a:p>
        </p:txBody>
      </p:sp>
      <p:sp>
        <p:nvSpPr>
          <p:cNvPr id="103" name="PlaceHolder 3"/>
          <p:cNvSpPr>
            <a:spLocks noGrp="1"/>
          </p:cNvSpPr>
          <p:nvPr>
            <p:ph type="dt" idx="46"/>
          </p:nvPr>
        </p:nvSpPr>
        <p:spPr>
          <a:xfrm>
            <a:off x="628560" y="4767120"/>
            <a:ext cx="2057040" cy="274320"/>
          </a:xfrm>
          <a:prstGeom prst="rect">
            <a:avLst/>
          </a:prstGeom>
          <a:noFill/>
          <a:ln w="0">
            <a:noFill/>
          </a:ln>
        </p:spPr>
        <p:txBody>
          <a:bodyPr lIns="91440" rIns="91440" tIns="45720" bIns="45720" anchor="ctr">
            <a:noAutofit/>
          </a:bodyPr>
          <a:lstStyle>
            <a:lvl1pPr indent="0" defTabSz="914400">
              <a:lnSpc>
                <a:spcPct val="100000"/>
              </a:lnSpc>
              <a:buNone/>
              <a:defRPr b="0" lang="fr-FR" sz="1200" strike="noStrike" u="none">
                <a:solidFill>
                  <a:schemeClr val="dk1">
                    <a:tint val="75000"/>
                  </a:schemeClr>
                </a:solidFill>
                <a:uFillTx/>
                <a:latin typeface="Calibri"/>
              </a:defRPr>
            </a:lvl1pPr>
          </a:lstStyle>
          <a:p>
            <a:pPr indent="0"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104" name="PlaceHolder 4"/>
          <p:cNvSpPr>
            <a:spLocks noGrp="1"/>
          </p:cNvSpPr>
          <p:nvPr>
            <p:ph type="ftr" idx="47"/>
          </p:nvPr>
        </p:nvSpPr>
        <p:spPr>
          <a:xfrm>
            <a:off x="3029040" y="4767120"/>
            <a:ext cx="3085920" cy="274320"/>
          </a:xfrm>
          <a:prstGeom prst="rect">
            <a:avLst/>
          </a:prstGeom>
          <a:noFill/>
          <a:ln w="0">
            <a:noFill/>
          </a:ln>
        </p:spPr>
        <p:txBody>
          <a:bodyPr lIns="91440" rIns="91440" tIns="45720" bIns="45720" anchor="ctr">
            <a:noAutofit/>
          </a:bodyPr>
          <a:lstStyle>
            <a:lvl1pPr indent="0" algn="ctr" defTabSz="914400">
              <a:lnSpc>
                <a:spcPct val="100000"/>
              </a:lnSpc>
              <a:buNone/>
              <a:defRPr b="0" lang="fr-FR" sz="1200" strike="noStrike" u="none">
                <a:solidFill>
                  <a:schemeClr val="dk1">
                    <a:tint val="75000"/>
                  </a:schemeClr>
                </a:solidFill>
                <a:uFillTx/>
                <a:latin typeface="Calibri"/>
              </a:defRPr>
            </a:lvl1pPr>
          </a:lstStyle>
          <a:p>
            <a:pPr indent="0" algn="ctr"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105" name="PlaceHolder 5"/>
          <p:cNvSpPr>
            <a:spLocks noGrp="1"/>
          </p:cNvSpPr>
          <p:nvPr>
            <p:ph type="sldNum" idx="48"/>
          </p:nvPr>
        </p:nvSpPr>
        <p:spPr>
          <a:xfrm>
            <a:off x="6458040" y="4767120"/>
            <a:ext cx="2057040" cy="274320"/>
          </a:xfrm>
          <a:prstGeom prst="rect">
            <a:avLst/>
          </a:prstGeom>
          <a:noFill/>
          <a:ln w="0">
            <a:noFill/>
          </a:ln>
        </p:spPr>
        <p:txBody>
          <a:bodyPr lIns="91440" rIns="91440" tIns="45720" bIns="45720" anchor="ctr">
            <a:noAutofit/>
          </a:bodyPr>
          <a:lstStyle>
            <a:lvl1pPr indent="0" algn="r" defTabSz="914400">
              <a:lnSpc>
                <a:spcPct val="100000"/>
              </a:lnSpc>
              <a:buNone/>
              <a:defRPr b="0" lang="fr-FR" sz="1200" strike="noStrike" u="none">
                <a:solidFill>
                  <a:schemeClr val="dk1">
                    <a:tint val="75000"/>
                  </a:schemeClr>
                </a:solidFill>
                <a:uFillTx/>
                <a:latin typeface="Calibri"/>
              </a:defRPr>
            </a:lvl1pPr>
          </a:lstStyle>
          <a:p>
            <a:pPr indent="0" algn="r" defTabSz="914400">
              <a:lnSpc>
                <a:spcPct val="100000"/>
              </a:lnSpc>
              <a:buNone/>
            </a:pPr>
            <a:fld id="{D4681136-1733-4A77-A13E-BD8386B809FE}" type="slidenum">
              <a:rPr b="0" lang="fr-FR" sz="1200" strike="noStrike" u="none">
                <a:solidFill>
                  <a:schemeClr val="dk1">
                    <a:tint val="75000"/>
                  </a:schemeClr>
                </a:solidFill>
                <a:uFillTx/>
                <a:latin typeface="Calibri"/>
              </a:rPr>
              <a:t>1</a:t>
            </a:fld>
            <a:endParaRPr b="0" lang="fr-FR"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685" r:id="rId2"/>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5" name="Image 8" descr=""/>
          <p:cNvPicPr/>
          <p:nvPr/>
        </p:nvPicPr>
        <p:blipFill>
          <a:blip r:embed="rId2"/>
          <a:stretch/>
        </p:blipFill>
        <p:spPr>
          <a:xfrm>
            <a:off x="263160" y="106200"/>
            <a:ext cx="984600" cy="720000"/>
          </a:xfrm>
          <a:prstGeom prst="rect">
            <a:avLst/>
          </a:prstGeom>
          <a:ln w="0">
            <a:noFill/>
          </a:ln>
        </p:spPr>
      </p:pic>
      <p:sp>
        <p:nvSpPr>
          <p:cNvPr id="6" name="PlaceHolder 1"/>
          <p:cNvSpPr>
            <a:spLocks noGrp="1"/>
          </p:cNvSpPr>
          <p:nvPr>
            <p:ph type="title"/>
          </p:nvPr>
        </p:nvSpPr>
        <p:spPr>
          <a:xfrm>
            <a:off x="0" y="0"/>
            <a:ext cx="179640" cy="179640"/>
          </a:xfrm>
          <a:prstGeom prst="rect">
            <a:avLst/>
          </a:prstGeom>
          <a:noFill/>
          <a:ln w="0">
            <a:solidFill>
              <a:srgbClr val="000000">
                <a:alpha val="0"/>
              </a:srgbClr>
            </a:solidFill>
          </a:ln>
        </p:spPr>
        <p:txBody>
          <a:bodyPr lIns="0" rIns="0" tIns="0" bIns="0" anchor="t">
            <a:noAutofit/>
          </a:bodyPr>
          <a:p>
            <a:pPr indent="0" defTabSz="914400">
              <a:lnSpc>
                <a:spcPct val="90000"/>
              </a:lnSpc>
              <a:buNone/>
            </a:pPr>
            <a:r>
              <a:rPr b="1" lang="fr-FR" sz="100" strike="noStrike" u="none">
                <a:solidFill>
                  <a:schemeClr val="dk1">
                    <a:alpha val="0"/>
                  </a:schemeClr>
                </a:solidFill>
                <a:uFillTx/>
                <a:latin typeface="Arial"/>
              </a:rPr>
              <a:t>Titre</a:t>
            </a:r>
            <a:endParaRPr b="0" lang="fr-FR" sz="100" strike="noStrike" u="none">
              <a:solidFill>
                <a:schemeClr val="dk1"/>
              </a:solidFill>
              <a:uFillTx/>
              <a:latin typeface="Arial"/>
            </a:endParaRPr>
          </a:p>
        </p:txBody>
      </p:sp>
      <p:sp>
        <p:nvSpPr>
          <p:cNvPr id="7" name="PlaceHolder 2"/>
          <p:cNvSpPr>
            <a:spLocks noGrp="1"/>
          </p:cNvSpPr>
          <p:nvPr>
            <p:ph type="dt" idx="3"/>
          </p:nvPr>
        </p:nvSpPr>
        <p:spPr>
          <a:xfrm>
            <a:off x="7614000" y="4783680"/>
            <a:ext cx="1278000" cy="359640"/>
          </a:xfrm>
          <a:prstGeom prst="rect">
            <a:avLst/>
          </a:prstGeom>
          <a:noFill/>
          <a:ln w="0">
            <a:noFill/>
          </a:ln>
        </p:spPr>
        <p:txBody>
          <a:bodyPr lIns="0" rIns="0" tIns="0" bIns="0" anchor="ctr">
            <a:noAutofit/>
          </a:bodyPr>
          <a:lstStyle>
            <a:lvl1pPr indent="0" algn="r" defTabSz="914400">
              <a:lnSpc>
                <a:spcPct val="100000"/>
              </a:lnSpc>
              <a:buNone/>
              <a:defRPr b="1" lang="fr-FR" sz="750" strike="noStrike" u="none" cap="all">
                <a:solidFill>
                  <a:srgbClr val="435997"/>
                </a:solidFill>
                <a:uFillTx/>
                <a:latin typeface="Marianne"/>
              </a:defRPr>
            </a:lvl1pPr>
          </a:lstStyle>
          <a:p>
            <a:pPr indent="0" algn="r" defTabSz="914400">
              <a:lnSpc>
                <a:spcPct val="100000"/>
              </a:lnSpc>
              <a:buNone/>
            </a:pPr>
            <a:r>
              <a:rPr b="1" lang="fr-FR" sz="750" strike="noStrike" u="none" cap="all">
                <a:solidFill>
                  <a:srgbClr val="435997"/>
                </a:solidFill>
                <a:uFillTx/>
                <a:latin typeface="Marianne"/>
              </a:rPr>
              <a:t> </a:t>
            </a:r>
            <a:endParaRPr b="0" lang="fr-FR" sz="750" strike="noStrike" u="none">
              <a:solidFill>
                <a:srgbClr val="000000"/>
              </a:solidFill>
              <a:uFillTx/>
              <a:latin typeface="Times New Roman"/>
            </a:endParaRPr>
          </a:p>
        </p:txBody>
      </p:sp>
      <p:pic>
        <p:nvPicPr>
          <p:cNvPr id="8" name="Image 8" descr=""/>
          <p:cNvPicPr/>
          <p:nvPr/>
        </p:nvPicPr>
        <p:blipFill>
          <a:blip r:embed="rId3"/>
          <a:stretch/>
        </p:blipFill>
        <p:spPr>
          <a:xfrm>
            <a:off x="524160" y="310680"/>
            <a:ext cx="1636200" cy="1196640"/>
          </a:xfrm>
          <a:prstGeom prst="rect">
            <a:avLst/>
          </a:prstGeom>
          <a:ln w="0">
            <a:noFill/>
          </a:ln>
        </p:spPr>
      </p:pic>
      <p:sp>
        <p:nvSpPr>
          <p:cNvPr id="9" name="PlaceHolder 3"/>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1050" strike="noStrike" u="none">
                <a:solidFill>
                  <a:schemeClr val="dk1"/>
                </a:solidFill>
                <a:uFillTx/>
                <a:latin typeface="Arial"/>
              </a:rPr>
              <a:t>Cliquez pour éditer le format du plan de texte</a:t>
            </a:r>
            <a:endParaRPr b="0" lang="fr-FR" sz="1050" strike="noStrike" u="none">
              <a:solidFill>
                <a:schemeClr val="dk1"/>
              </a:solidFill>
              <a:uFillTx/>
              <a:latin typeface="Arial"/>
            </a:endParaRPr>
          </a:p>
          <a:p>
            <a:pPr lvl="1" marL="864000" indent="-324000">
              <a:spcBef>
                <a:spcPts val="1134"/>
              </a:spcBef>
              <a:buClr>
                <a:srgbClr val="000000"/>
              </a:buClr>
              <a:buSzPct val="75000"/>
              <a:buFont typeface="Symbol" charset="2"/>
              <a:buChar char=""/>
            </a:pPr>
            <a:r>
              <a:rPr b="0" lang="fr-FR" sz="850" strike="noStrike" u="none">
                <a:solidFill>
                  <a:schemeClr val="dk1"/>
                </a:solidFill>
                <a:uFillTx/>
                <a:latin typeface="Arial"/>
              </a:rPr>
              <a:t>Second niveau de plan</a:t>
            </a:r>
            <a:endParaRPr b="0" lang="fr-FR" sz="850" strike="noStrike" u="none">
              <a:solidFill>
                <a:schemeClr val="dk1"/>
              </a:solidFill>
              <a:uFillTx/>
              <a:latin typeface="Arial"/>
            </a:endParaRPr>
          </a:p>
          <a:p>
            <a:pPr lvl="2" marL="1296000" indent="-288000">
              <a:spcBef>
                <a:spcPts val="850"/>
              </a:spcBef>
              <a:buClr>
                <a:srgbClr val="000000"/>
              </a:buClr>
              <a:buSzPct val="45000"/>
              <a:buFont typeface="Wingdings" charset="2"/>
              <a:buChar char=""/>
            </a:pPr>
            <a:r>
              <a:rPr b="0" lang="fr-FR" sz="750" strike="noStrike" u="none">
                <a:solidFill>
                  <a:schemeClr val="dk1"/>
                </a:solidFill>
                <a:uFillTx/>
                <a:latin typeface="Arial"/>
              </a:rPr>
              <a:t>Troisième niveau de plan</a:t>
            </a:r>
            <a:endParaRPr b="0" lang="fr-FR" sz="750" strike="noStrike" u="none">
              <a:solidFill>
                <a:schemeClr val="dk1"/>
              </a:solidFill>
              <a:uFillTx/>
              <a:latin typeface="Arial"/>
            </a:endParaRPr>
          </a:p>
          <a:p>
            <a:pPr lvl="3" marL="1728000" indent="-216000">
              <a:spcBef>
                <a:spcPts val="567"/>
              </a:spcBef>
              <a:buClr>
                <a:srgbClr val="000000"/>
              </a:buClr>
              <a:buSzPct val="75000"/>
              <a:buFont typeface="Symbol" charset="2"/>
              <a:buChar char=""/>
            </a:pPr>
            <a:r>
              <a:rPr b="0" lang="fr-FR" sz="700" strike="noStrike" u="none">
                <a:solidFill>
                  <a:schemeClr val="dk1"/>
                </a:solidFill>
                <a:uFillTx/>
                <a:latin typeface="Arial"/>
              </a:rPr>
              <a:t>Quatrième niveau de plan</a:t>
            </a:r>
            <a:endParaRPr b="0" lang="fr-FR" sz="700" strike="noStrike" u="none">
              <a:solidFill>
                <a:schemeClr val="dk1"/>
              </a:solidFill>
              <a:uFillTx/>
              <a:latin typeface="Arial"/>
            </a:endParaRPr>
          </a:p>
          <a:p>
            <a:pPr lvl="4" marL="2160000" indent="-216000">
              <a:spcBef>
                <a:spcPts val="283"/>
              </a:spcBef>
              <a:buClr>
                <a:srgbClr val="000000"/>
              </a:buClr>
              <a:buSzPct val="45000"/>
              <a:buFont typeface="Wingdings" charset="2"/>
              <a:buChar char=""/>
            </a:pPr>
            <a:r>
              <a:rPr b="0" lang="fr-FR" sz="2000" strike="noStrike" u="none">
                <a:solidFill>
                  <a:schemeClr val="dk1"/>
                </a:solidFill>
                <a:uFillTx/>
                <a:latin typeface="Arial"/>
              </a:rPr>
              <a:t>Cinquième niveau de plan</a:t>
            </a:r>
            <a:endParaRPr b="0" lang="fr-FR" sz="2000" strike="noStrike" u="none">
              <a:solidFill>
                <a:schemeClr val="dk1"/>
              </a:solidFill>
              <a:uFillTx/>
              <a:latin typeface="Arial"/>
            </a:endParaRPr>
          </a:p>
          <a:p>
            <a:pPr lvl="5" marL="2592000" indent="-216000">
              <a:spcBef>
                <a:spcPts val="283"/>
              </a:spcBef>
              <a:buClr>
                <a:srgbClr val="000000"/>
              </a:buClr>
              <a:buSzPct val="45000"/>
              <a:buFont typeface="Wingdings" charset="2"/>
              <a:buChar char=""/>
            </a:pPr>
            <a:r>
              <a:rPr b="0" lang="fr-FR" sz="2000" strike="noStrike" u="none">
                <a:solidFill>
                  <a:schemeClr val="dk1"/>
                </a:solidFill>
                <a:uFillTx/>
                <a:latin typeface="Arial"/>
              </a:rPr>
              <a:t>Sixième niveau de plan</a:t>
            </a:r>
            <a:endParaRPr b="0" lang="fr-FR" sz="2000" strike="noStrike" u="none">
              <a:solidFill>
                <a:schemeClr val="dk1"/>
              </a:solidFill>
              <a:uFillTx/>
              <a:latin typeface="Arial"/>
            </a:endParaRPr>
          </a:p>
          <a:p>
            <a:pPr lvl="6" marL="3024000" indent="-216000">
              <a:spcBef>
                <a:spcPts val="283"/>
              </a:spcBef>
              <a:buClr>
                <a:srgbClr val="000000"/>
              </a:buClr>
              <a:buSzPct val="45000"/>
              <a:buFont typeface="Wingdings" charset="2"/>
              <a:buChar char=""/>
            </a:pPr>
            <a:r>
              <a:rPr b="0" lang="fr-FR" sz="2000" strike="noStrike" u="none">
                <a:solidFill>
                  <a:schemeClr val="dk1"/>
                </a:solidFill>
                <a:uFillTx/>
                <a:latin typeface="Arial"/>
              </a:rPr>
              <a:t>Septième niveau de plan</a:t>
            </a:r>
            <a:endParaRPr b="0" lang="fr-FR" sz="2000" strike="noStrike" u="none">
              <a:solidFill>
                <a:schemeClr val="dk1"/>
              </a:solidFill>
              <a:uFillTx/>
              <a:latin typeface="Arial"/>
            </a:endParaRPr>
          </a:p>
        </p:txBody>
      </p:sp>
    </p:spTree>
  </p:cSld>
  <p:clrMap bg1="lt1" tx1="dk1" bg2="lt2" tx2="dk2" accent1="accent1" accent2="accent2" accent3="accent3" accent4="accent4" accent5="accent5" accent6="accent6" hlink="hlink" folHlink="folHlink"/>
  <p:sldLayoutIdLst>
    <p:sldLayoutId id="2147483651" r:id="rId4"/>
  </p:sldLayoutIdLst>
</p:sldMaster>
</file>

<file path=ppt/slideMasters/slideMaster20.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06" name="PlaceHolder 1"/>
          <p:cNvSpPr>
            <a:spLocks noGrp="1"/>
          </p:cNvSpPr>
          <p:nvPr>
            <p:ph type="title"/>
          </p:nvPr>
        </p:nvSpPr>
        <p:spPr>
          <a:xfrm>
            <a:off x="6543720" y="274680"/>
            <a:ext cx="1971360" cy="4357440"/>
          </a:xfrm>
          <a:prstGeom prst="rect">
            <a:avLst/>
          </a:prstGeom>
          <a:noFill/>
          <a:ln w="0">
            <a:noFill/>
          </a:ln>
        </p:spPr>
        <p:txBody>
          <a:bodyPr lIns="91440" rIns="91440" tIns="45720" bIns="45720" anchor="ctr" vert="eaVert">
            <a:noAutofit/>
          </a:bodyPr>
          <a:p>
            <a:pPr indent="0" defTabSz="914400">
              <a:lnSpc>
                <a:spcPct val="90000"/>
              </a:lnSpc>
              <a:buNone/>
            </a:pPr>
            <a:r>
              <a:rPr b="0" lang="fr-FR" sz="4400" strike="noStrike" u="none">
                <a:solidFill>
                  <a:schemeClr val="dk1"/>
                </a:solidFill>
                <a:uFillTx/>
                <a:latin typeface="Calibri Light"/>
              </a:rPr>
              <a:t>Modifiez le style du titre</a:t>
            </a:r>
            <a:endParaRPr b="0" lang="fr-FR" sz="4400" strike="noStrike" u="none">
              <a:solidFill>
                <a:schemeClr val="dk1"/>
              </a:solidFill>
              <a:uFillTx/>
              <a:latin typeface="Calibri"/>
            </a:endParaRPr>
          </a:p>
        </p:txBody>
      </p:sp>
      <p:sp>
        <p:nvSpPr>
          <p:cNvPr id="107" name="PlaceHolder 2"/>
          <p:cNvSpPr>
            <a:spLocks noGrp="1"/>
          </p:cNvSpPr>
          <p:nvPr>
            <p:ph type="body"/>
          </p:nvPr>
        </p:nvSpPr>
        <p:spPr>
          <a:xfrm>
            <a:off x="628560" y="274680"/>
            <a:ext cx="5762160" cy="4357440"/>
          </a:xfrm>
          <a:prstGeom prst="rect">
            <a:avLst/>
          </a:prstGeom>
          <a:noFill/>
          <a:ln w="0">
            <a:noFill/>
          </a:ln>
        </p:spPr>
        <p:txBody>
          <a:bodyPr lIns="91440" rIns="91440" tIns="45720" bIns="45720" anchor="t" vert="eaVert">
            <a:noAutofit/>
          </a:bodyPr>
          <a:p>
            <a:pPr marL="228600" indent="-228600" defTabSz="914400">
              <a:lnSpc>
                <a:spcPct val="90000"/>
              </a:lnSpc>
              <a:spcBef>
                <a:spcPts val="1001"/>
              </a:spcBef>
              <a:buClr>
                <a:srgbClr val="000000"/>
              </a:buClr>
              <a:buFont typeface="Arial"/>
              <a:buChar char="•"/>
            </a:pPr>
            <a:r>
              <a:rPr b="0" lang="fr-FR" sz="2800" strike="noStrike" u="none">
                <a:solidFill>
                  <a:schemeClr val="dk1"/>
                </a:solidFill>
                <a:uFillTx/>
                <a:latin typeface="Calibri"/>
              </a:rPr>
              <a:t>Modifier les styles du texte du masque</a:t>
            </a:r>
            <a:endParaRPr b="0" lang="fr-FR" sz="2800" strike="noStrike" u="none">
              <a:solidFill>
                <a:schemeClr val="dk1"/>
              </a:solidFill>
              <a:uFillTx/>
              <a:latin typeface="Calibri"/>
            </a:endParaRPr>
          </a:p>
          <a:p>
            <a:pPr lvl="1" marL="685800" indent="-228600" defTabSz="914400">
              <a:lnSpc>
                <a:spcPct val="90000"/>
              </a:lnSpc>
              <a:spcBef>
                <a:spcPts val="499"/>
              </a:spcBef>
              <a:buClr>
                <a:srgbClr val="000000"/>
              </a:buClr>
              <a:buFont typeface="Arial"/>
              <a:buChar char="•"/>
            </a:pPr>
            <a:r>
              <a:rPr b="0" lang="fr-FR" sz="2400" strike="noStrike" u="none">
                <a:solidFill>
                  <a:schemeClr val="dk1"/>
                </a:solidFill>
                <a:uFillTx/>
                <a:latin typeface="Calibri"/>
              </a:rPr>
              <a:t>Deuxième niveau</a:t>
            </a:r>
            <a:endParaRPr b="0" lang="fr-FR" sz="2400" strike="noStrike" u="none">
              <a:solidFill>
                <a:schemeClr val="dk1"/>
              </a:solidFill>
              <a:uFillTx/>
              <a:latin typeface="Calibri"/>
            </a:endParaRPr>
          </a:p>
          <a:p>
            <a:pPr lvl="2" marL="1143000" indent="-228600" defTabSz="914400">
              <a:lnSpc>
                <a:spcPct val="90000"/>
              </a:lnSpc>
              <a:spcBef>
                <a:spcPts val="499"/>
              </a:spcBef>
              <a:buClr>
                <a:srgbClr val="000000"/>
              </a:buClr>
              <a:buFont typeface="Arial"/>
              <a:buChar char="•"/>
            </a:pPr>
            <a:r>
              <a:rPr b="0" lang="fr-FR" sz="2000" strike="noStrike" u="none">
                <a:solidFill>
                  <a:schemeClr val="dk1"/>
                </a:solidFill>
                <a:uFillTx/>
                <a:latin typeface="Calibri"/>
              </a:rPr>
              <a:t>Troisième niveau</a:t>
            </a:r>
            <a:endParaRPr b="0" lang="fr-FR" sz="2000" strike="noStrike" u="none">
              <a:solidFill>
                <a:schemeClr val="dk1"/>
              </a:solidFill>
              <a:uFillTx/>
              <a:latin typeface="Calibri"/>
            </a:endParaRPr>
          </a:p>
          <a:p>
            <a:pPr lvl="3" marL="16002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Quatrième niveau</a:t>
            </a:r>
            <a:endParaRPr b="0" lang="fr-FR" sz="1800" strike="noStrike" u="none">
              <a:solidFill>
                <a:schemeClr val="dk1"/>
              </a:solidFill>
              <a:uFillTx/>
              <a:latin typeface="Calibri"/>
            </a:endParaRPr>
          </a:p>
          <a:p>
            <a:pPr lvl="4" marL="20574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Cinquième niveau</a:t>
            </a:r>
            <a:endParaRPr b="0" lang="fr-FR" sz="1800" strike="noStrike" u="none">
              <a:solidFill>
                <a:schemeClr val="dk1"/>
              </a:solidFill>
              <a:uFillTx/>
              <a:latin typeface="Calibri"/>
            </a:endParaRPr>
          </a:p>
        </p:txBody>
      </p:sp>
      <p:sp>
        <p:nvSpPr>
          <p:cNvPr id="108" name="PlaceHolder 3"/>
          <p:cNvSpPr>
            <a:spLocks noGrp="1"/>
          </p:cNvSpPr>
          <p:nvPr>
            <p:ph type="dt" idx="49"/>
          </p:nvPr>
        </p:nvSpPr>
        <p:spPr>
          <a:xfrm>
            <a:off x="628560" y="4767120"/>
            <a:ext cx="2057040" cy="274320"/>
          </a:xfrm>
          <a:prstGeom prst="rect">
            <a:avLst/>
          </a:prstGeom>
          <a:noFill/>
          <a:ln w="0">
            <a:noFill/>
          </a:ln>
        </p:spPr>
        <p:txBody>
          <a:bodyPr lIns="91440" rIns="91440" tIns="45720" bIns="45720" anchor="ctr">
            <a:noAutofit/>
          </a:bodyPr>
          <a:lstStyle>
            <a:lvl1pPr indent="0" defTabSz="914400">
              <a:lnSpc>
                <a:spcPct val="100000"/>
              </a:lnSpc>
              <a:buNone/>
              <a:defRPr b="0" lang="fr-FR" sz="1200" strike="noStrike" u="none">
                <a:solidFill>
                  <a:schemeClr val="dk1">
                    <a:tint val="75000"/>
                  </a:schemeClr>
                </a:solidFill>
                <a:uFillTx/>
                <a:latin typeface="Calibri"/>
              </a:defRPr>
            </a:lvl1pPr>
          </a:lstStyle>
          <a:p>
            <a:pPr indent="0"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109" name="PlaceHolder 4"/>
          <p:cNvSpPr>
            <a:spLocks noGrp="1"/>
          </p:cNvSpPr>
          <p:nvPr>
            <p:ph type="ftr" idx="50"/>
          </p:nvPr>
        </p:nvSpPr>
        <p:spPr>
          <a:xfrm>
            <a:off x="3029040" y="4767120"/>
            <a:ext cx="3085920" cy="274320"/>
          </a:xfrm>
          <a:prstGeom prst="rect">
            <a:avLst/>
          </a:prstGeom>
          <a:noFill/>
          <a:ln w="0">
            <a:noFill/>
          </a:ln>
        </p:spPr>
        <p:txBody>
          <a:bodyPr lIns="91440" rIns="91440" tIns="45720" bIns="45720" anchor="ctr">
            <a:noAutofit/>
          </a:bodyPr>
          <a:lstStyle>
            <a:lvl1pPr indent="0" algn="ctr" defTabSz="914400">
              <a:lnSpc>
                <a:spcPct val="100000"/>
              </a:lnSpc>
              <a:buNone/>
              <a:defRPr b="0" lang="fr-FR" sz="1200" strike="noStrike" u="none">
                <a:solidFill>
                  <a:schemeClr val="dk1">
                    <a:tint val="75000"/>
                  </a:schemeClr>
                </a:solidFill>
                <a:uFillTx/>
                <a:latin typeface="Calibri"/>
              </a:defRPr>
            </a:lvl1pPr>
          </a:lstStyle>
          <a:p>
            <a:pPr indent="0" algn="ctr"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110" name="PlaceHolder 5"/>
          <p:cNvSpPr>
            <a:spLocks noGrp="1"/>
          </p:cNvSpPr>
          <p:nvPr>
            <p:ph type="sldNum" idx="51"/>
          </p:nvPr>
        </p:nvSpPr>
        <p:spPr>
          <a:xfrm>
            <a:off x="6458040" y="4767120"/>
            <a:ext cx="2057040" cy="274320"/>
          </a:xfrm>
          <a:prstGeom prst="rect">
            <a:avLst/>
          </a:prstGeom>
          <a:noFill/>
          <a:ln w="0">
            <a:noFill/>
          </a:ln>
        </p:spPr>
        <p:txBody>
          <a:bodyPr lIns="91440" rIns="91440" tIns="45720" bIns="45720" anchor="ctr">
            <a:noAutofit/>
          </a:bodyPr>
          <a:lstStyle>
            <a:lvl1pPr indent="0" algn="r" defTabSz="914400">
              <a:lnSpc>
                <a:spcPct val="100000"/>
              </a:lnSpc>
              <a:buNone/>
              <a:defRPr b="0" lang="fr-FR" sz="1200" strike="noStrike" u="none">
                <a:solidFill>
                  <a:schemeClr val="dk1">
                    <a:tint val="75000"/>
                  </a:schemeClr>
                </a:solidFill>
                <a:uFillTx/>
                <a:latin typeface="Calibri"/>
              </a:defRPr>
            </a:lvl1pPr>
          </a:lstStyle>
          <a:p>
            <a:pPr indent="0" algn="r" defTabSz="914400">
              <a:lnSpc>
                <a:spcPct val="100000"/>
              </a:lnSpc>
              <a:buNone/>
            </a:pPr>
            <a:fld id="{4182A0C1-CEAF-41E1-9C56-66CD46E301C7}" type="slidenum">
              <a:rPr b="0" lang="fr-FR" sz="1200" strike="noStrike" u="none">
                <a:solidFill>
                  <a:schemeClr val="dk1">
                    <a:tint val="75000"/>
                  </a:schemeClr>
                </a:solidFill>
                <a:uFillTx/>
                <a:latin typeface="Calibri"/>
              </a:rPr>
              <a:t>1</a:t>
            </a:fld>
            <a:endParaRPr b="0" lang="fr-FR"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687" r:id="rId2"/>
  </p:sldLayoutIdLst>
</p:sldMaster>
</file>

<file path=ppt/slideMasters/slideMaster2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11" name="PlaceHolder 1"/>
          <p:cNvSpPr>
            <a:spLocks noGrp="1"/>
          </p:cNvSpPr>
          <p:nvPr>
            <p:ph type="title"/>
          </p:nvPr>
        </p:nvSpPr>
        <p:spPr>
          <a:xfrm>
            <a:off x="628560" y="274680"/>
            <a:ext cx="7886520" cy="993240"/>
          </a:xfrm>
          <a:prstGeom prst="rect">
            <a:avLst/>
          </a:prstGeom>
          <a:noFill/>
          <a:ln w="0">
            <a:noFill/>
          </a:ln>
        </p:spPr>
        <p:txBody>
          <a:bodyPr lIns="91440" rIns="91440" tIns="45720" bIns="45720" anchor="ctr">
            <a:noAutofit/>
          </a:bodyPr>
          <a:p>
            <a:pPr indent="0" defTabSz="914400">
              <a:lnSpc>
                <a:spcPct val="90000"/>
              </a:lnSpc>
              <a:buNone/>
            </a:pPr>
            <a:r>
              <a:rPr b="0" lang="fr-FR" sz="4400" strike="noStrike" u="none">
                <a:solidFill>
                  <a:schemeClr val="dk1"/>
                </a:solidFill>
                <a:uFillTx/>
                <a:latin typeface="Calibri Light"/>
              </a:rPr>
              <a:t>Modifiez le style du titre</a:t>
            </a:r>
            <a:endParaRPr b="0" lang="fr-FR" sz="4400" strike="noStrike" u="none">
              <a:solidFill>
                <a:schemeClr val="dk1"/>
              </a:solidFill>
              <a:uFillTx/>
              <a:latin typeface="Calibri"/>
            </a:endParaRPr>
          </a:p>
        </p:txBody>
      </p:sp>
      <p:sp>
        <p:nvSpPr>
          <p:cNvPr id="112" name="PlaceHolder 2"/>
          <p:cNvSpPr>
            <a:spLocks noGrp="1"/>
          </p:cNvSpPr>
          <p:nvPr>
            <p:ph type="body"/>
          </p:nvPr>
        </p:nvSpPr>
        <p:spPr>
          <a:xfrm>
            <a:off x="628560" y="1370160"/>
            <a:ext cx="7886520" cy="326196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fr-FR" sz="2800" strike="noStrike" u="none">
                <a:solidFill>
                  <a:schemeClr val="dk1"/>
                </a:solidFill>
                <a:uFillTx/>
                <a:latin typeface="Calibri"/>
              </a:rPr>
              <a:t>Modifier les styles du texte du masque</a:t>
            </a:r>
            <a:endParaRPr b="0" lang="fr-FR" sz="2800" strike="noStrike" u="none">
              <a:solidFill>
                <a:schemeClr val="dk1"/>
              </a:solidFill>
              <a:uFillTx/>
              <a:latin typeface="Calibri"/>
            </a:endParaRPr>
          </a:p>
          <a:p>
            <a:pPr lvl="1" marL="685800" indent="-228600" defTabSz="914400">
              <a:lnSpc>
                <a:spcPct val="90000"/>
              </a:lnSpc>
              <a:spcBef>
                <a:spcPts val="499"/>
              </a:spcBef>
              <a:buClr>
                <a:srgbClr val="000000"/>
              </a:buClr>
              <a:buFont typeface="Arial"/>
              <a:buChar char="•"/>
            </a:pPr>
            <a:r>
              <a:rPr b="0" lang="fr-FR" sz="2400" strike="noStrike" u="none">
                <a:solidFill>
                  <a:schemeClr val="dk1"/>
                </a:solidFill>
                <a:uFillTx/>
                <a:latin typeface="Calibri"/>
              </a:rPr>
              <a:t>Deuxième niveau</a:t>
            </a:r>
            <a:endParaRPr b="0" lang="fr-FR" sz="2400" strike="noStrike" u="none">
              <a:solidFill>
                <a:schemeClr val="dk1"/>
              </a:solidFill>
              <a:uFillTx/>
              <a:latin typeface="Calibri"/>
            </a:endParaRPr>
          </a:p>
          <a:p>
            <a:pPr lvl="2" marL="1143000" indent="-228600" defTabSz="914400">
              <a:lnSpc>
                <a:spcPct val="90000"/>
              </a:lnSpc>
              <a:spcBef>
                <a:spcPts val="499"/>
              </a:spcBef>
              <a:buClr>
                <a:srgbClr val="000000"/>
              </a:buClr>
              <a:buFont typeface="Arial"/>
              <a:buChar char="•"/>
            </a:pPr>
            <a:r>
              <a:rPr b="0" lang="fr-FR" sz="2000" strike="noStrike" u="none">
                <a:solidFill>
                  <a:schemeClr val="dk1"/>
                </a:solidFill>
                <a:uFillTx/>
                <a:latin typeface="Calibri"/>
              </a:rPr>
              <a:t>Troisième niveau</a:t>
            </a:r>
            <a:endParaRPr b="0" lang="fr-FR" sz="2000" strike="noStrike" u="none">
              <a:solidFill>
                <a:schemeClr val="dk1"/>
              </a:solidFill>
              <a:uFillTx/>
              <a:latin typeface="Calibri"/>
            </a:endParaRPr>
          </a:p>
          <a:p>
            <a:pPr lvl="3" marL="16002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Quatrième niveau</a:t>
            </a:r>
            <a:endParaRPr b="0" lang="fr-FR" sz="1800" strike="noStrike" u="none">
              <a:solidFill>
                <a:schemeClr val="dk1"/>
              </a:solidFill>
              <a:uFillTx/>
              <a:latin typeface="Calibri"/>
            </a:endParaRPr>
          </a:p>
          <a:p>
            <a:pPr lvl="4" marL="20574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Cinquième niveau</a:t>
            </a:r>
            <a:endParaRPr b="0" lang="fr-FR" sz="1800" strike="noStrike" u="none">
              <a:solidFill>
                <a:schemeClr val="dk1"/>
              </a:solidFill>
              <a:uFillTx/>
              <a:latin typeface="Calibri"/>
            </a:endParaRPr>
          </a:p>
        </p:txBody>
      </p:sp>
      <p:sp>
        <p:nvSpPr>
          <p:cNvPr id="113" name="PlaceHolder 3"/>
          <p:cNvSpPr>
            <a:spLocks noGrp="1"/>
          </p:cNvSpPr>
          <p:nvPr>
            <p:ph type="dt" idx="52"/>
          </p:nvPr>
        </p:nvSpPr>
        <p:spPr>
          <a:xfrm>
            <a:off x="628560" y="4767120"/>
            <a:ext cx="2057040" cy="274320"/>
          </a:xfrm>
          <a:prstGeom prst="rect">
            <a:avLst/>
          </a:prstGeom>
          <a:noFill/>
          <a:ln w="0">
            <a:noFill/>
          </a:ln>
        </p:spPr>
        <p:txBody>
          <a:bodyPr lIns="91440" rIns="91440" tIns="45720" bIns="45720" anchor="ctr">
            <a:noAutofit/>
          </a:bodyPr>
          <a:lstStyle>
            <a:lvl1pPr indent="0" defTabSz="914400">
              <a:lnSpc>
                <a:spcPct val="100000"/>
              </a:lnSpc>
              <a:buNone/>
              <a:defRPr b="0" lang="fr-FR" sz="1200" strike="noStrike" u="none">
                <a:solidFill>
                  <a:schemeClr val="dk1">
                    <a:tint val="75000"/>
                  </a:schemeClr>
                </a:solidFill>
                <a:uFillTx/>
                <a:latin typeface="Calibri"/>
              </a:defRPr>
            </a:lvl1pPr>
          </a:lstStyle>
          <a:p>
            <a:pPr indent="0"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114" name="PlaceHolder 4"/>
          <p:cNvSpPr>
            <a:spLocks noGrp="1"/>
          </p:cNvSpPr>
          <p:nvPr>
            <p:ph type="ftr" idx="53"/>
          </p:nvPr>
        </p:nvSpPr>
        <p:spPr>
          <a:xfrm>
            <a:off x="3029040" y="4767120"/>
            <a:ext cx="3085920" cy="274320"/>
          </a:xfrm>
          <a:prstGeom prst="rect">
            <a:avLst/>
          </a:prstGeom>
          <a:noFill/>
          <a:ln w="0">
            <a:noFill/>
          </a:ln>
        </p:spPr>
        <p:txBody>
          <a:bodyPr lIns="91440" rIns="91440" tIns="45720" bIns="45720" anchor="ctr">
            <a:noAutofit/>
          </a:bodyPr>
          <a:lstStyle>
            <a:lvl1pPr indent="0" algn="ctr" defTabSz="914400">
              <a:lnSpc>
                <a:spcPct val="100000"/>
              </a:lnSpc>
              <a:buNone/>
              <a:defRPr b="0" lang="fr-FR" sz="1200" strike="noStrike" u="none">
                <a:solidFill>
                  <a:schemeClr val="dk1">
                    <a:tint val="75000"/>
                  </a:schemeClr>
                </a:solidFill>
                <a:uFillTx/>
                <a:latin typeface="Calibri"/>
              </a:defRPr>
            </a:lvl1pPr>
          </a:lstStyle>
          <a:p>
            <a:pPr indent="0" algn="ctr"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115" name="PlaceHolder 5"/>
          <p:cNvSpPr>
            <a:spLocks noGrp="1"/>
          </p:cNvSpPr>
          <p:nvPr>
            <p:ph type="sldNum" idx="54"/>
          </p:nvPr>
        </p:nvSpPr>
        <p:spPr>
          <a:xfrm>
            <a:off x="6458040" y="4767120"/>
            <a:ext cx="2057040" cy="274320"/>
          </a:xfrm>
          <a:prstGeom prst="rect">
            <a:avLst/>
          </a:prstGeom>
          <a:noFill/>
          <a:ln w="0">
            <a:noFill/>
          </a:ln>
        </p:spPr>
        <p:txBody>
          <a:bodyPr lIns="91440" rIns="91440" tIns="45720" bIns="45720" anchor="ctr">
            <a:noAutofit/>
          </a:bodyPr>
          <a:lstStyle>
            <a:lvl1pPr indent="0" algn="r" defTabSz="914400">
              <a:lnSpc>
                <a:spcPct val="100000"/>
              </a:lnSpc>
              <a:buNone/>
              <a:defRPr b="0" lang="fr-FR" sz="1200" strike="noStrike" u="none">
                <a:solidFill>
                  <a:schemeClr val="dk1">
                    <a:tint val="75000"/>
                  </a:schemeClr>
                </a:solidFill>
                <a:uFillTx/>
                <a:latin typeface="Calibri"/>
              </a:defRPr>
            </a:lvl1pPr>
          </a:lstStyle>
          <a:p>
            <a:pPr indent="0" algn="r" defTabSz="914400">
              <a:lnSpc>
                <a:spcPct val="100000"/>
              </a:lnSpc>
              <a:buNone/>
            </a:pPr>
            <a:fld id="{FD59A025-519B-44D4-8EF0-F6B6D6CDA0BE}" type="slidenum">
              <a:rPr b="0" lang="fr-FR" sz="1200" strike="noStrike" u="none">
                <a:solidFill>
                  <a:schemeClr val="dk1">
                    <a:tint val="75000"/>
                  </a:schemeClr>
                </a:solidFill>
                <a:uFillTx/>
                <a:latin typeface="Calibri"/>
              </a:rPr>
              <a:t>1</a:t>
            </a:fld>
            <a:endParaRPr b="0" lang="fr-FR"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689" r:id="rId2"/>
  </p:sldLayoutIdLst>
</p:sldMaster>
</file>

<file path=ppt/slideMasters/slideMaster2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18" name="PlaceHolder 1"/>
          <p:cNvSpPr>
            <a:spLocks noGrp="1"/>
          </p:cNvSpPr>
          <p:nvPr>
            <p:ph type="title"/>
          </p:nvPr>
        </p:nvSpPr>
        <p:spPr>
          <a:xfrm>
            <a:off x="623880" y="1282680"/>
            <a:ext cx="7886520" cy="2139480"/>
          </a:xfrm>
          <a:prstGeom prst="rect">
            <a:avLst/>
          </a:prstGeom>
          <a:noFill/>
          <a:ln w="0">
            <a:noFill/>
          </a:ln>
        </p:spPr>
        <p:txBody>
          <a:bodyPr lIns="91440" rIns="91440" tIns="45720" bIns="45720" anchor="b">
            <a:noAutofit/>
          </a:bodyPr>
          <a:p>
            <a:pPr indent="0" defTabSz="914400">
              <a:lnSpc>
                <a:spcPct val="90000"/>
              </a:lnSpc>
              <a:buNone/>
            </a:pPr>
            <a:r>
              <a:rPr b="0" lang="fr-FR" sz="6000" strike="noStrike" u="none">
                <a:solidFill>
                  <a:schemeClr val="dk1"/>
                </a:solidFill>
                <a:uFillTx/>
                <a:latin typeface="Calibri Light"/>
              </a:rPr>
              <a:t>Modifiez le style du titre</a:t>
            </a:r>
            <a:endParaRPr b="0" lang="fr-FR" sz="6000" strike="noStrike" u="none">
              <a:solidFill>
                <a:schemeClr val="dk1"/>
              </a:solidFill>
              <a:uFillTx/>
              <a:latin typeface="Calibri"/>
            </a:endParaRPr>
          </a:p>
        </p:txBody>
      </p:sp>
      <p:sp>
        <p:nvSpPr>
          <p:cNvPr id="119" name="PlaceHolder 2"/>
          <p:cNvSpPr>
            <a:spLocks noGrp="1"/>
          </p:cNvSpPr>
          <p:nvPr>
            <p:ph type="body"/>
          </p:nvPr>
        </p:nvSpPr>
        <p:spPr>
          <a:xfrm>
            <a:off x="623880" y="3441600"/>
            <a:ext cx="7886520" cy="112500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fr-FR" sz="2400" strike="noStrike" u="none">
                <a:solidFill>
                  <a:schemeClr val="dk1">
                    <a:tint val="75000"/>
                  </a:schemeClr>
                </a:solidFill>
                <a:uFillTx/>
                <a:latin typeface="Calibri"/>
              </a:rPr>
              <a:t>Modifier les styles du texte du masque</a:t>
            </a:r>
            <a:endParaRPr b="0" lang="fr-FR" sz="2400" strike="noStrike" u="none">
              <a:solidFill>
                <a:schemeClr val="dk1"/>
              </a:solidFill>
              <a:uFillTx/>
              <a:latin typeface="Calibri"/>
            </a:endParaRPr>
          </a:p>
        </p:txBody>
      </p:sp>
      <p:sp>
        <p:nvSpPr>
          <p:cNvPr id="120" name="PlaceHolder 3"/>
          <p:cNvSpPr>
            <a:spLocks noGrp="1"/>
          </p:cNvSpPr>
          <p:nvPr>
            <p:ph type="dt" idx="55"/>
          </p:nvPr>
        </p:nvSpPr>
        <p:spPr>
          <a:xfrm>
            <a:off x="628560" y="4767120"/>
            <a:ext cx="2057040" cy="274320"/>
          </a:xfrm>
          <a:prstGeom prst="rect">
            <a:avLst/>
          </a:prstGeom>
          <a:noFill/>
          <a:ln w="0">
            <a:noFill/>
          </a:ln>
        </p:spPr>
        <p:txBody>
          <a:bodyPr lIns="91440" rIns="91440" tIns="45720" bIns="45720" anchor="ctr">
            <a:noAutofit/>
          </a:bodyPr>
          <a:lstStyle>
            <a:lvl1pPr indent="0" defTabSz="914400">
              <a:lnSpc>
                <a:spcPct val="100000"/>
              </a:lnSpc>
              <a:buNone/>
              <a:defRPr b="0" lang="fr-FR" sz="1200" strike="noStrike" u="none">
                <a:solidFill>
                  <a:schemeClr val="dk1">
                    <a:tint val="75000"/>
                  </a:schemeClr>
                </a:solidFill>
                <a:uFillTx/>
                <a:latin typeface="Calibri"/>
              </a:defRPr>
            </a:lvl1pPr>
          </a:lstStyle>
          <a:p>
            <a:pPr indent="0"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121" name="PlaceHolder 4"/>
          <p:cNvSpPr>
            <a:spLocks noGrp="1"/>
          </p:cNvSpPr>
          <p:nvPr>
            <p:ph type="ftr" idx="56"/>
          </p:nvPr>
        </p:nvSpPr>
        <p:spPr>
          <a:xfrm>
            <a:off x="3029040" y="4767120"/>
            <a:ext cx="3085920" cy="274320"/>
          </a:xfrm>
          <a:prstGeom prst="rect">
            <a:avLst/>
          </a:prstGeom>
          <a:noFill/>
          <a:ln w="0">
            <a:noFill/>
          </a:ln>
        </p:spPr>
        <p:txBody>
          <a:bodyPr lIns="91440" rIns="91440" tIns="45720" bIns="45720" anchor="ctr">
            <a:noAutofit/>
          </a:bodyPr>
          <a:lstStyle>
            <a:lvl1pPr indent="0" algn="ctr" defTabSz="914400">
              <a:lnSpc>
                <a:spcPct val="100000"/>
              </a:lnSpc>
              <a:buNone/>
              <a:defRPr b="0" lang="fr-FR" sz="1200" strike="noStrike" u="none">
                <a:solidFill>
                  <a:schemeClr val="dk1">
                    <a:tint val="75000"/>
                  </a:schemeClr>
                </a:solidFill>
                <a:uFillTx/>
                <a:latin typeface="Calibri"/>
              </a:defRPr>
            </a:lvl1pPr>
          </a:lstStyle>
          <a:p>
            <a:pPr indent="0" algn="ctr"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122" name="PlaceHolder 5"/>
          <p:cNvSpPr>
            <a:spLocks noGrp="1"/>
          </p:cNvSpPr>
          <p:nvPr>
            <p:ph type="sldNum" idx="57"/>
          </p:nvPr>
        </p:nvSpPr>
        <p:spPr>
          <a:xfrm>
            <a:off x="6458040" y="4767120"/>
            <a:ext cx="2057040" cy="274320"/>
          </a:xfrm>
          <a:prstGeom prst="rect">
            <a:avLst/>
          </a:prstGeom>
          <a:noFill/>
          <a:ln w="0">
            <a:noFill/>
          </a:ln>
        </p:spPr>
        <p:txBody>
          <a:bodyPr lIns="91440" rIns="91440" tIns="45720" bIns="45720" anchor="ctr">
            <a:noAutofit/>
          </a:bodyPr>
          <a:lstStyle>
            <a:lvl1pPr indent="0" algn="r" defTabSz="914400">
              <a:lnSpc>
                <a:spcPct val="100000"/>
              </a:lnSpc>
              <a:buNone/>
              <a:defRPr b="0" lang="fr-FR" sz="1200" strike="noStrike" u="none">
                <a:solidFill>
                  <a:schemeClr val="dk1">
                    <a:tint val="75000"/>
                  </a:schemeClr>
                </a:solidFill>
                <a:uFillTx/>
                <a:latin typeface="Calibri"/>
              </a:defRPr>
            </a:lvl1pPr>
          </a:lstStyle>
          <a:p>
            <a:pPr indent="0" algn="r" defTabSz="914400">
              <a:lnSpc>
                <a:spcPct val="100000"/>
              </a:lnSpc>
              <a:buNone/>
            </a:pPr>
            <a:fld id="{E05903A1-24F3-4C60-95FE-7769BC1F411A}" type="slidenum">
              <a:rPr b="0" lang="fr-FR" sz="1200" strike="noStrike" u="none">
                <a:solidFill>
                  <a:schemeClr val="dk1">
                    <a:tint val="75000"/>
                  </a:schemeClr>
                </a:solidFill>
                <a:uFillTx/>
                <a:latin typeface="Calibri"/>
              </a:rPr>
              <a:t>1</a:t>
            </a:fld>
            <a:endParaRPr b="0" lang="fr-FR"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691" r:id="rId2"/>
  </p:sldLayoutIdLst>
</p:sldMaster>
</file>

<file path=ppt/slideMasters/slideMaster2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23" name="PlaceHolder 1"/>
          <p:cNvSpPr>
            <a:spLocks noGrp="1"/>
          </p:cNvSpPr>
          <p:nvPr>
            <p:ph type="title"/>
          </p:nvPr>
        </p:nvSpPr>
        <p:spPr>
          <a:xfrm>
            <a:off x="628560" y="274680"/>
            <a:ext cx="7886520" cy="993240"/>
          </a:xfrm>
          <a:prstGeom prst="rect">
            <a:avLst/>
          </a:prstGeom>
          <a:noFill/>
          <a:ln w="0">
            <a:noFill/>
          </a:ln>
        </p:spPr>
        <p:txBody>
          <a:bodyPr lIns="91440" rIns="91440" tIns="45720" bIns="45720" anchor="ctr">
            <a:noAutofit/>
          </a:bodyPr>
          <a:p>
            <a:pPr indent="0" defTabSz="914400">
              <a:lnSpc>
                <a:spcPct val="90000"/>
              </a:lnSpc>
              <a:buNone/>
            </a:pPr>
            <a:r>
              <a:rPr b="0" lang="fr-FR" sz="4400" strike="noStrike" u="none">
                <a:solidFill>
                  <a:schemeClr val="dk1"/>
                </a:solidFill>
                <a:uFillTx/>
                <a:latin typeface="Calibri Light"/>
              </a:rPr>
              <a:t>Modifiez le style du titre</a:t>
            </a:r>
            <a:endParaRPr b="0" lang="fr-FR" sz="4400" strike="noStrike" u="none">
              <a:solidFill>
                <a:schemeClr val="dk1"/>
              </a:solidFill>
              <a:uFillTx/>
              <a:latin typeface="Calibri"/>
            </a:endParaRPr>
          </a:p>
        </p:txBody>
      </p:sp>
      <p:sp>
        <p:nvSpPr>
          <p:cNvPr id="124" name="PlaceHolder 2"/>
          <p:cNvSpPr>
            <a:spLocks noGrp="1"/>
          </p:cNvSpPr>
          <p:nvPr>
            <p:ph type="body"/>
          </p:nvPr>
        </p:nvSpPr>
        <p:spPr>
          <a:xfrm>
            <a:off x="628560" y="1370160"/>
            <a:ext cx="3866760" cy="326196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fr-FR" sz="2800" strike="noStrike" u="none">
                <a:solidFill>
                  <a:schemeClr val="dk1"/>
                </a:solidFill>
                <a:uFillTx/>
                <a:latin typeface="Calibri"/>
              </a:rPr>
              <a:t>Modifier les styles du texte du masque</a:t>
            </a:r>
            <a:endParaRPr b="0" lang="fr-FR" sz="2800" strike="noStrike" u="none">
              <a:solidFill>
                <a:schemeClr val="dk1"/>
              </a:solidFill>
              <a:uFillTx/>
              <a:latin typeface="Calibri"/>
            </a:endParaRPr>
          </a:p>
          <a:p>
            <a:pPr lvl="1" marL="685800" indent="-228600" defTabSz="914400">
              <a:lnSpc>
                <a:spcPct val="90000"/>
              </a:lnSpc>
              <a:spcBef>
                <a:spcPts val="499"/>
              </a:spcBef>
              <a:buClr>
                <a:srgbClr val="000000"/>
              </a:buClr>
              <a:buFont typeface="Arial"/>
              <a:buChar char="•"/>
            </a:pPr>
            <a:r>
              <a:rPr b="0" lang="fr-FR" sz="2400" strike="noStrike" u="none">
                <a:solidFill>
                  <a:schemeClr val="dk1"/>
                </a:solidFill>
                <a:uFillTx/>
                <a:latin typeface="Calibri"/>
              </a:rPr>
              <a:t>Deuxième niveau</a:t>
            </a:r>
            <a:endParaRPr b="0" lang="fr-FR" sz="2400" strike="noStrike" u="none">
              <a:solidFill>
                <a:schemeClr val="dk1"/>
              </a:solidFill>
              <a:uFillTx/>
              <a:latin typeface="Calibri"/>
            </a:endParaRPr>
          </a:p>
          <a:p>
            <a:pPr lvl="2" marL="1143000" indent="-228600" defTabSz="914400">
              <a:lnSpc>
                <a:spcPct val="90000"/>
              </a:lnSpc>
              <a:spcBef>
                <a:spcPts val="499"/>
              </a:spcBef>
              <a:buClr>
                <a:srgbClr val="000000"/>
              </a:buClr>
              <a:buFont typeface="Arial"/>
              <a:buChar char="•"/>
            </a:pPr>
            <a:r>
              <a:rPr b="0" lang="fr-FR" sz="2000" strike="noStrike" u="none">
                <a:solidFill>
                  <a:schemeClr val="dk1"/>
                </a:solidFill>
                <a:uFillTx/>
                <a:latin typeface="Calibri"/>
              </a:rPr>
              <a:t>Troisième niveau</a:t>
            </a:r>
            <a:endParaRPr b="0" lang="fr-FR" sz="2000" strike="noStrike" u="none">
              <a:solidFill>
                <a:schemeClr val="dk1"/>
              </a:solidFill>
              <a:uFillTx/>
              <a:latin typeface="Calibri"/>
            </a:endParaRPr>
          </a:p>
          <a:p>
            <a:pPr lvl="3" marL="16002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Quatrième niveau</a:t>
            </a:r>
            <a:endParaRPr b="0" lang="fr-FR" sz="1800" strike="noStrike" u="none">
              <a:solidFill>
                <a:schemeClr val="dk1"/>
              </a:solidFill>
              <a:uFillTx/>
              <a:latin typeface="Calibri"/>
            </a:endParaRPr>
          </a:p>
          <a:p>
            <a:pPr lvl="4" marL="20574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Cinquième niveau</a:t>
            </a:r>
            <a:endParaRPr b="0" lang="fr-FR" sz="1800" strike="noStrike" u="none">
              <a:solidFill>
                <a:schemeClr val="dk1"/>
              </a:solidFill>
              <a:uFillTx/>
              <a:latin typeface="Calibri"/>
            </a:endParaRPr>
          </a:p>
        </p:txBody>
      </p:sp>
      <p:sp>
        <p:nvSpPr>
          <p:cNvPr id="125" name="PlaceHolder 3"/>
          <p:cNvSpPr>
            <a:spLocks noGrp="1"/>
          </p:cNvSpPr>
          <p:nvPr>
            <p:ph type="body"/>
          </p:nvPr>
        </p:nvSpPr>
        <p:spPr>
          <a:xfrm>
            <a:off x="4648320" y="1370160"/>
            <a:ext cx="3866760" cy="326196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fr-FR" sz="2800" strike="noStrike" u="none">
                <a:solidFill>
                  <a:schemeClr val="dk1"/>
                </a:solidFill>
                <a:uFillTx/>
                <a:latin typeface="Calibri"/>
              </a:rPr>
              <a:t>Modifier les styles du texte du masque</a:t>
            </a:r>
            <a:endParaRPr b="0" lang="fr-FR" sz="2800" strike="noStrike" u="none">
              <a:solidFill>
                <a:schemeClr val="dk1"/>
              </a:solidFill>
              <a:uFillTx/>
              <a:latin typeface="Calibri"/>
            </a:endParaRPr>
          </a:p>
          <a:p>
            <a:pPr lvl="1" marL="685800" indent="-228600" defTabSz="914400">
              <a:lnSpc>
                <a:spcPct val="90000"/>
              </a:lnSpc>
              <a:spcBef>
                <a:spcPts val="499"/>
              </a:spcBef>
              <a:buClr>
                <a:srgbClr val="000000"/>
              </a:buClr>
              <a:buFont typeface="Arial"/>
              <a:buChar char="•"/>
            </a:pPr>
            <a:r>
              <a:rPr b="0" lang="fr-FR" sz="2400" strike="noStrike" u="none">
                <a:solidFill>
                  <a:schemeClr val="dk1"/>
                </a:solidFill>
                <a:uFillTx/>
                <a:latin typeface="Calibri"/>
              </a:rPr>
              <a:t>Deuxième niveau</a:t>
            </a:r>
            <a:endParaRPr b="0" lang="fr-FR" sz="2400" strike="noStrike" u="none">
              <a:solidFill>
                <a:schemeClr val="dk1"/>
              </a:solidFill>
              <a:uFillTx/>
              <a:latin typeface="Calibri"/>
            </a:endParaRPr>
          </a:p>
          <a:p>
            <a:pPr lvl="2" marL="1143000" indent="-228600" defTabSz="914400">
              <a:lnSpc>
                <a:spcPct val="90000"/>
              </a:lnSpc>
              <a:spcBef>
                <a:spcPts val="499"/>
              </a:spcBef>
              <a:buClr>
                <a:srgbClr val="000000"/>
              </a:buClr>
              <a:buFont typeface="Arial"/>
              <a:buChar char="•"/>
            </a:pPr>
            <a:r>
              <a:rPr b="0" lang="fr-FR" sz="2000" strike="noStrike" u="none">
                <a:solidFill>
                  <a:schemeClr val="dk1"/>
                </a:solidFill>
                <a:uFillTx/>
                <a:latin typeface="Calibri"/>
              </a:rPr>
              <a:t>Troisième niveau</a:t>
            </a:r>
            <a:endParaRPr b="0" lang="fr-FR" sz="2000" strike="noStrike" u="none">
              <a:solidFill>
                <a:schemeClr val="dk1"/>
              </a:solidFill>
              <a:uFillTx/>
              <a:latin typeface="Calibri"/>
            </a:endParaRPr>
          </a:p>
          <a:p>
            <a:pPr lvl="3" marL="16002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Quatrième niveau</a:t>
            </a:r>
            <a:endParaRPr b="0" lang="fr-FR" sz="1800" strike="noStrike" u="none">
              <a:solidFill>
                <a:schemeClr val="dk1"/>
              </a:solidFill>
              <a:uFillTx/>
              <a:latin typeface="Calibri"/>
            </a:endParaRPr>
          </a:p>
          <a:p>
            <a:pPr lvl="4" marL="20574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Cinquième niveau</a:t>
            </a:r>
            <a:endParaRPr b="0" lang="fr-FR" sz="1800" strike="noStrike" u="none">
              <a:solidFill>
                <a:schemeClr val="dk1"/>
              </a:solidFill>
              <a:uFillTx/>
              <a:latin typeface="Calibri"/>
            </a:endParaRPr>
          </a:p>
        </p:txBody>
      </p:sp>
      <p:sp>
        <p:nvSpPr>
          <p:cNvPr id="126" name="PlaceHolder 4"/>
          <p:cNvSpPr>
            <a:spLocks noGrp="1"/>
          </p:cNvSpPr>
          <p:nvPr>
            <p:ph type="dt" idx="58"/>
          </p:nvPr>
        </p:nvSpPr>
        <p:spPr>
          <a:xfrm>
            <a:off x="628560" y="4767120"/>
            <a:ext cx="2057040" cy="274320"/>
          </a:xfrm>
          <a:prstGeom prst="rect">
            <a:avLst/>
          </a:prstGeom>
          <a:noFill/>
          <a:ln w="0">
            <a:noFill/>
          </a:ln>
        </p:spPr>
        <p:txBody>
          <a:bodyPr lIns="91440" rIns="91440" tIns="45720" bIns="45720" anchor="ctr">
            <a:noAutofit/>
          </a:bodyPr>
          <a:lstStyle>
            <a:lvl1pPr indent="0" defTabSz="914400">
              <a:lnSpc>
                <a:spcPct val="100000"/>
              </a:lnSpc>
              <a:buNone/>
              <a:defRPr b="0" lang="fr-FR" sz="1200" strike="noStrike" u="none">
                <a:solidFill>
                  <a:schemeClr val="dk1">
                    <a:tint val="75000"/>
                  </a:schemeClr>
                </a:solidFill>
                <a:uFillTx/>
                <a:latin typeface="Calibri"/>
              </a:defRPr>
            </a:lvl1pPr>
          </a:lstStyle>
          <a:p>
            <a:pPr indent="0"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127" name="PlaceHolder 5"/>
          <p:cNvSpPr>
            <a:spLocks noGrp="1"/>
          </p:cNvSpPr>
          <p:nvPr>
            <p:ph type="ftr" idx="59"/>
          </p:nvPr>
        </p:nvSpPr>
        <p:spPr>
          <a:xfrm>
            <a:off x="3029040" y="4767120"/>
            <a:ext cx="3085920" cy="274320"/>
          </a:xfrm>
          <a:prstGeom prst="rect">
            <a:avLst/>
          </a:prstGeom>
          <a:noFill/>
          <a:ln w="0">
            <a:noFill/>
          </a:ln>
        </p:spPr>
        <p:txBody>
          <a:bodyPr lIns="91440" rIns="91440" tIns="45720" bIns="45720" anchor="ctr">
            <a:noAutofit/>
          </a:bodyPr>
          <a:lstStyle>
            <a:lvl1pPr indent="0" algn="ctr" defTabSz="914400">
              <a:lnSpc>
                <a:spcPct val="100000"/>
              </a:lnSpc>
              <a:buNone/>
              <a:defRPr b="0" lang="fr-FR" sz="1200" strike="noStrike" u="none">
                <a:solidFill>
                  <a:schemeClr val="dk1">
                    <a:tint val="75000"/>
                  </a:schemeClr>
                </a:solidFill>
                <a:uFillTx/>
                <a:latin typeface="Calibri"/>
              </a:defRPr>
            </a:lvl1pPr>
          </a:lstStyle>
          <a:p>
            <a:pPr indent="0" algn="ctr"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128" name="PlaceHolder 6"/>
          <p:cNvSpPr>
            <a:spLocks noGrp="1"/>
          </p:cNvSpPr>
          <p:nvPr>
            <p:ph type="sldNum" idx="60"/>
          </p:nvPr>
        </p:nvSpPr>
        <p:spPr>
          <a:xfrm>
            <a:off x="6458040" y="4767120"/>
            <a:ext cx="2057040" cy="274320"/>
          </a:xfrm>
          <a:prstGeom prst="rect">
            <a:avLst/>
          </a:prstGeom>
          <a:noFill/>
          <a:ln w="0">
            <a:noFill/>
          </a:ln>
        </p:spPr>
        <p:txBody>
          <a:bodyPr lIns="91440" rIns="91440" tIns="45720" bIns="45720" anchor="ctr">
            <a:noAutofit/>
          </a:bodyPr>
          <a:lstStyle>
            <a:lvl1pPr indent="0" algn="r" defTabSz="914400">
              <a:lnSpc>
                <a:spcPct val="100000"/>
              </a:lnSpc>
              <a:buNone/>
              <a:defRPr b="0" lang="fr-FR" sz="1200" strike="noStrike" u="none">
                <a:solidFill>
                  <a:schemeClr val="dk1">
                    <a:tint val="75000"/>
                  </a:schemeClr>
                </a:solidFill>
                <a:uFillTx/>
                <a:latin typeface="Calibri"/>
              </a:defRPr>
            </a:lvl1pPr>
          </a:lstStyle>
          <a:p>
            <a:pPr indent="0" algn="r" defTabSz="914400">
              <a:lnSpc>
                <a:spcPct val="100000"/>
              </a:lnSpc>
              <a:buNone/>
            </a:pPr>
            <a:fld id="{1B5BE1D6-B106-4B93-8315-1AD231CD1F79}" type="slidenum">
              <a:rPr b="0" lang="fr-FR" sz="1200" strike="noStrike" u="none">
                <a:solidFill>
                  <a:schemeClr val="dk1">
                    <a:tint val="75000"/>
                  </a:schemeClr>
                </a:solidFill>
                <a:uFillTx/>
                <a:latin typeface="Calibri"/>
              </a:rPr>
              <a:t>1</a:t>
            </a:fld>
            <a:endParaRPr b="0" lang="fr-FR"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693" r:id="rId2"/>
  </p:sldLayoutIdLst>
</p:sldMaster>
</file>

<file path=ppt/slideMasters/slideMaster2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32" name="PlaceHolder 1"/>
          <p:cNvSpPr>
            <a:spLocks noGrp="1"/>
          </p:cNvSpPr>
          <p:nvPr>
            <p:ph type="title"/>
          </p:nvPr>
        </p:nvSpPr>
        <p:spPr>
          <a:xfrm>
            <a:off x="630360" y="274680"/>
            <a:ext cx="7886520" cy="993240"/>
          </a:xfrm>
          <a:prstGeom prst="rect">
            <a:avLst/>
          </a:prstGeom>
          <a:noFill/>
          <a:ln w="0">
            <a:noFill/>
          </a:ln>
        </p:spPr>
        <p:txBody>
          <a:bodyPr lIns="91440" rIns="91440" tIns="45720" bIns="45720" anchor="ctr">
            <a:noAutofit/>
          </a:bodyPr>
          <a:p>
            <a:pPr indent="0" defTabSz="914400">
              <a:lnSpc>
                <a:spcPct val="90000"/>
              </a:lnSpc>
              <a:buNone/>
            </a:pPr>
            <a:r>
              <a:rPr b="0" lang="fr-FR" sz="4400" strike="noStrike" u="none">
                <a:solidFill>
                  <a:schemeClr val="dk1"/>
                </a:solidFill>
                <a:uFillTx/>
                <a:latin typeface="Calibri Light"/>
              </a:rPr>
              <a:t>Modifiez le style du titre</a:t>
            </a:r>
            <a:endParaRPr b="0" lang="fr-FR" sz="4400" strike="noStrike" u="none">
              <a:solidFill>
                <a:schemeClr val="dk1"/>
              </a:solidFill>
              <a:uFillTx/>
              <a:latin typeface="Calibri"/>
            </a:endParaRPr>
          </a:p>
        </p:txBody>
      </p:sp>
      <p:sp>
        <p:nvSpPr>
          <p:cNvPr id="133" name="PlaceHolder 2"/>
          <p:cNvSpPr>
            <a:spLocks noGrp="1"/>
          </p:cNvSpPr>
          <p:nvPr>
            <p:ph type="body"/>
          </p:nvPr>
        </p:nvSpPr>
        <p:spPr>
          <a:xfrm>
            <a:off x="630360" y="1260360"/>
            <a:ext cx="3868200" cy="618840"/>
          </a:xfrm>
          <a:prstGeom prst="rect">
            <a:avLst/>
          </a:prstGeom>
          <a:noFill/>
          <a:ln w="0">
            <a:noFill/>
          </a:ln>
        </p:spPr>
        <p:txBody>
          <a:bodyPr lIns="91440" rIns="91440" tIns="45720" bIns="45720" anchor="b">
            <a:noAutofit/>
          </a:bodyPr>
          <a:p>
            <a:pPr indent="0" defTabSz="914400">
              <a:lnSpc>
                <a:spcPct val="90000"/>
              </a:lnSpc>
              <a:spcBef>
                <a:spcPts val="1001"/>
              </a:spcBef>
              <a:buNone/>
              <a:tabLst>
                <a:tab algn="l" pos="0"/>
              </a:tabLst>
            </a:pPr>
            <a:r>
              <a:rPr b="1" lang="fr-FR" sz="2400" strike="noStrike" u="none">
                <a:solidFill>
                  <a:schemeClr val="dk1"/>
                </a:solidFill>
                <a:uFillTx/>
                <a:latin typeface="Calibri"/>
              </a:rPr>
              <a:t>Modifier les styles du texte du masque</a:t>
            </a:r>
            <a:endParaRPr b="0" lang="fr-FR" sz="2400" strike="noStrike" u="none">
              <a:solidFill>
                <a:schemeClr val="dk1"/>
              </a:solidFill>
              <a:uFillTx/>
              <a:latin typeface="Calibri"/>
            </a:endParaRPr>
          </a:p>
        </p:txBody>
      </p:sp>
      <p:sp>
        <p:nvSpPr>
          <p:cNvPr id="134" name="PlaceHolder 3"/>
          <p:cNvSpPr>
            <a:spLocks noGrp="1"/>
          </p:cNvSpPr>
          <p:nvPr>
            <p:ph type="body"/>
          </p:nvPr>
        </p:nvSpPr>
        <p:spPr>
          <a:xfrm>
            <a:off x="630360" y="1879560"/>
            <a:ext cx="3868200" cy="276192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fr-FR" sz="2800" strike="noStrike" u="none">
                <a:solidFill>
                  <a:schemeClr val="dk1"/>
                </a:solidFill>
                <a:uFillTx/>
                <a:latin typeface="Calibri"/>
              </a:rPr>
              <a:t>Modifier les styles du texte du masque</a:t>
            </a:r>
            <a:endParaRPr b="0" lang="fr-FR" sz="2800" strike="noStrike" u="none">
              <a:solidFill>
                <a:schemeClr val="dk1"/>
              </a:solidFill>
              <a:uFillTx/>
              <a:latin typeface="Calibri"/>
            </a:endParaRPr>
          </a:p>
          <a:p>
            <a:pPr lvl="1" marL="685800" indent="-228600" defTabSz="914400">
              <a:lnSpc>
                <a:spcPct val="90000"/>
              </a:lnSpc>
              <a:spcBef>
                <a:spcPts val="499"/>
              </a:spcBef>
              <a:buClr>
                <a:srgbClr val="000000"/>
              </a:buClr>
              <a:buFont typeface="Arial"/>
              <a:buChar char="•"/>
            </a:pPr>
            <a:r>
              <a:rPr b="0" lang="fr-FR" sz="2400" strike="noStrike" u="none">
                <a:solidFill>
                  <a:schemeClr val="dk1"/>
                </a:solidFill>
                <a:uFillTx/>
                <a:latin typeface="Calibri"/>
              </a:rPr>
              <a:t>Deuxième niveau</a:t>
            </a:r>
            <a:endParaRPr b="0" lang="fr-FR" sz="2400" strike="noStrike" u="none">
              <a:solidFill>
                <a:schemeClr val="dk1"/>
              </a:solidFill>
              <a:uFillTx/>
              <a:latin typeface="Calibri"/>
            </a:endParaRPr>
          </a:p>
          <a:p>
            <a:pPr lvl="2" marL="1143000" indent="-228600" defTabSz="914400">
              <a:lnSpc>
                <a:spcPct val="90000"/>
              </a:lnSpc>
              <a:spcBef>
                <a:spcPts val="499"/>
              </a:spcBef>
              <a:buClr>
                <a:srgbClr val="000000"/>
              </a:buClr>
              <a:buFont typeface="Arial"/>
              <a:buChar char="•"/>
            </a:pPr>
            <a:r>
              <a:rPr b="0" lang="fr-FR" sz="2000" strike="noStrike" u="none">
                <a:solidFill>
                  <a:schemeClr val="dk1"/>
                </a:solidFill>
                <a:uFillTx/>
                <a:latin typeface="Calibri"/>
              </a:rPr>
              <a:t>Troisième niveau</a:t>
            </a:r>
            <a:endParaRPr b="0" lang="fr-FR" sz="2000" strike="noStrike" u="none">
              <a:solidFill>
                <a:schemeClr val="dk1"/>
              </a:solidFill>
              <a:uFillTx/>
              <a:latin typeface="Calibri"/>
            </a:endParaRPr>
          </a:p>
          <a:p>
            <a:pPr lvl="3" marL="16002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Quatrième niveau</a:t>
            </a:r>
            <a:endParaRPr b="0" lang="fr-FR" sz="1800" strike="noStrike" u="none">
              <a:solidFill>
                <a:schemeClr val="dk1"/>
              </a:solidFill>
              <a:uFillTx/>
              <a:latin typeface="Calibri"/>
            </a:endParaRPr>
          </a:p>
          <a:p>
            <a:pPr lvl="4" marL="20574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Cinquième niveau</a:t>
            </a:r>
            <a:endParaRPr b="0" lang="fr-FR" sz="1800" strike="noStrike" u="none">
              <a:solidFill>
                <a:schemeClr val="dk1"/>
              </a:solidFill>
              <a:uFillTx/>
              <a:latin typeface="Calibri"/>
            </a:endParaRPr>
          </a:p>
        </p:txBody>
      </p:sp>
      <p:sp>
        <p:nvSpPr>
          <p:cNvPr id="135" name="PlaceHolder 4"/>
          <p:cNvSpPr>
            <a:spLocks noGrp="1"/>
          </p:cNvSpPr>
          <p:nvPr>
            <p:ph type="body"/>
          </p:nvPr>
        </p:nvSpPr>
        <p:spPr>
          <a:xfrm>
            <a:off x="4629240" y="1260360"/>
            <a:ext cx="3887280" cy="618840"/>
          </a:xfrm>
          <a:prstGeom prst="rect">
            <a:avLst/>
          </a:prstGeom>
          <a:noFill/>
          <a:ln w="0">
            <a:noFill/>
          </a:ln>
        </p:spPr>
        <p:txBody>
          <a:bodyPr lIns="91440" rIns="91440" tIns="45720" bIns="45720" anchor="b">
            <a:noAutofit/>
          </a:bodyPr>
          <a:p>
            <a:pPr indent="0" defTabSz="914400">
              <a:lnSpc>
                <a:spcPct val="90000"/>
              </a:lnSpc>
              <a:spcBef>
                <a:spcPts val="1001"/>
              </a:spcBef>
              <a:buNone/>
              <a:tabLst>
                <a:tab algn="l" pos="0"/>
              </a:tabLst>
            </a:pPr>
            <a:r>
              <a:rPr b="1" lang="fr-FR" sz="2400" strike="noStrike" u="none">
                <a:solidFill>
                  <a:schemeClr val="dk1"/>
                </a:solidFill>
                <a:uFillTx/>
                <a:latin typeface="Calibri"/>
              </a:rPr>
              <a:t>Modifier les styles du texte du masque</a:t>
            </a:r>
            <a:endParaRPr b="0" lang="fr-FR" sz="2400" strike="noStrike" u="none">
              <a:solidFill>
                <a:schemeClr val="dk1"/>
              </a:solidFill>
              <a:uFillTx/>
              <a:latin typeface="Calibri"/>
            </a:endParaRPr>
          </a:p>
        </p:txBody>
      </p:sp>
      <p:sp>
        <p:nvSpPr>
          <p:cNvPr id="136" name="PlaceHolder 5"/>
          <p:cNvSpPr>
            <a:spLocks noGrp="1"/>
          </p:cNvSpPr>
          <p:nvPr>
            <p:ph type="body"/>
          </p:nvPr>
        </p:nvSpPr>
        <p:spPr>
          <a:xfrm>
            <a:off x="4629240" y="1879560"/>
            <a:ext cx="3887280" cy="276192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fr-FR" sz="2800" strike="noStrike" u="none">
                <a:solidFill>
                  <a:schemeClr val="dk1"/>
                </a:solidFill>
                <a:uFillTx/>
                <a:latin typeface="Calibri"/>
              </a:rPr>
              <a:t>Modifier les styles du texte du masque</a:t>
            </a:r>
            <a:endParaRPr b="0" lang="fr-FR" sz="2800" strike="noStrike" u="none">
              <a:solidFill>
                <a:schemeClr val="dk1"/>
              </a:solidFill>
              <a:uFillTx/>
              <a:latin typeface="Calibri"/>
            </a:endParaRPr>
          </a:p>
          <a:p>
            <a:pPr lvl="1" marL="685800" indent="-228600" defTabSz="914400">
              <a:lnSpc>
                <a:spcPct val="90000"/>
              </a:lnSpc>
              <a:spcBef>
                <a:spcPts val="499"/>
              </a:spcBef>
              <a:buClr>
                <a:srgbClr val="000000"/>
              </a:buClr>
              <a:buFont typeface="Arial"/>
              <a:buChar char="•"/>
            </a:pPr>
            <a:r>
              <a:rPr b="0" lang="fr-FR" sz="2400" strike="noStrike" u="none">
                <a:solidFill>
                  <a:schemeClr val="dk1"/>
                </a:solidFill>
                <a:uFillTx/>
                <a:latin typeface="Calibri"/>
              </a:rPr>
              <a:t>Deuxième niveau</a:t>
            </a:r>
            <a:endParaRPr b="0" lang="fr-FR" sz="2400" strike="noStrike" u="none">
              <a:solidFill>
                <a:schemeClr val="dk1"/>
              </a:solidFill>
              <a:uFillTx/>
              <a:latin typeface="Calibri"/>
            </a:endParaRPr>
          </a:p>
          <a:p>
            <a:pPr lvl="2" marL="1143000" indent="-228600" defTabSz="914400">
              <a:lnSpc>
                <a:spcPct val="90000"/>
              </a:lnSpc>
              <a:spcBef>
                <a:spcPts val="499"/>
              </a:spcBef>
              <a:buClr>
                <a:srgbClr val="000000"/>
              </a:buClr>
              <a:buFont typeface="Arial"/>
              <a:buChar char="•"/>
            </a:pPr>
            <a:r>
              <a:rPr b="0" lang="fr-FR" sz="2000" strike="noStrike" u="none">
                <a:solidFill>
                  <a:schemeClr val="dk1"/>
                </a:solidFill>
                <a:uFillTx/>
                <a:latin typeface="Calibri"/>
              </a:rPr>
              <a:t>Troisième niveau</a:t>
            </a:r>
            <a:endParaRPr b="0" lang="fr-FR" sz="2000" strike="noStrike" u="none">
              <a:solidFill>
                <a:schemeClr val="dk1"/>
              </a:solidFill>
              <a:uFillTx/>
              <a:latin typeface="Calibri"/>
            </a:endParaRPr>
          </a:p>
          <a:p>
            <a:pPr lvl="3" marL="16002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Quatrième niveau</a:t>
            </a:r>
            <a:endParaRPr b="0" lang="fr-FR" sz="1800" strike="noStrike" u="none">
              <a:solidFill>
                <a:schemeClr val="dk1"/>
              </a:solidFill>
              <a:uFillTx/>
              <a:latin typeface="Calibri"/>
            </a:endParaRPr>
          </a:p>
          <a:p>
            <a:pPr lvl="4" marL="20574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Cinquième niveau</a:t>
            </a:r>
            <a:endParaRPr b="0" lang="fr-FR" sz="1800" strike="noStrike" u="none">
              <a:solidFill>
                <a:schemeClr val="dk1"/>
              </a:solidFill>
              <a:uFillTx/>
              <a:latin typeface="Calibri"/>
            </a:endParaRPr>
          </a:p>
        </p:txBody>
      </p:sp>
      <p:sp>
        <p:nvSpPr>
          <p:cNvPr id="137" name="PlaceHolder 6"/>
          <p:cNvSpPr>
            <a:spLocks noGrp="1"/>
          </p:cNvSpPr>
          <p:nvPr>
            <p:ph type="dt" idx="61"/>
          </p:nvPr>
        </p:nvSpPr>
        <p:spPr>
          <a:xfrm>
            <a:off x="628560" y="4767120"/>
            <a:ext cx="2057040" cy="274320"/>
          </a:xfrm>
          <a:prstGeom prst="rect">
            <a:avLst/>
          </a:prstGeom>
          <a:noFill/>
          <a:ln w="0">
            <a:noFill/>
          </a:ln>
        </p:spPr>
        <p:txBody>
          <a:bodyPr lIns="91440" rIns="91440" tIns="45720" bIns="45720" anchor="ctr">
            <a:noAutofit/>
          </a:bodyPr>
          <a:lstStyle>
            <a:lvl1pPr indent="0" defTabSz="914400">
              <a:lnSpc>
                <a:spcPct val="100000"/>
              </a:lnSpc>
              <a:buNone/>
              <a:defRPr b="0" lang="fr-FR" sz="1200" strike="noStrike" u="none">
                <a:solidFill>
                  <a:schemeClr val="dk1">
                    <a:tint val="75000"/>
                  </a:schemeClr>
                </a:solidFill>
                <a:uFillTx/>
                <a:latin typeface="Calibri"/>
              </a:defRPr>
            </a:lvl1pPr>
          </a:lstStyle>
          <a:p>
            <a:pPr indent="0"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138" name="PlaceHolder 7"/>
          <p:cNvSpPr>
            <a:spLocks noGrp="1"/>
          </p:cNvSpPr>
          <p:nvPr>
            <p:ph type="ftr" idx="62"/>
          </p:nvPr>
        </p:nvSpPr>
        <p:spPr>
          <a:xfrm>
            <a:off x="3029040" y="4767120"/>
            <a:ext cx="3085920" cy="274320"/>
          </a:xfrm>
          <a:prstGeom prst="rect">
            <a:avLst/>
          </a:prstGeom>
          <a:noFill/>
          <a:ln w="0">
            <a:noFill/>
          </a:ln>
        </p:spPr>
        <p:txBody>
          <a:bodyPr lIns="91440" rIns="91440" tIns="45720" bIns="45720" anchor="ctr">
            <a:noAutofit/>
          </a:bodyPr>
          <a:lstStyle>
            <a:lvl1pPr indent="0" algn="ctr" defTabSz="914400">
              <a:lnSpc>
                <a:spcPct val="100000"/>
              </a:lnSpc>
              <a:buNone/>
              <a:defRPr b="0" lang="fr-FR" sz="1200" strike="noStrike" u="none">
                <a:solidFill>
                  <a:schemeClr val="dk1">
                    <a:tint val="75000"/>
                  </a:schemeClr>
                </a:solidFill>
                <a:uFillTx/>
                <a:latin typeface="Calibri"/>
              </a:defRPr>
            </a:lvl1pPr>
          </a:lstStyle>
          <a:p>
            <a:pPr indent="0" algn="ctr"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139" name="PlaceHolder 8"/>
          <p:cNvSpPr>
            <a:spLocks noGrp="1"/>
          </p:cNvSpPr>
          <p:nvPr>
            <p:ph type="sldNum" idx="63"/>
          </p:nvPr>
        </p:nvSpPr>
        <p:spPr>
          <a:xfrm>
            <a:off x="6458040" y="4767120"/>
            <a:ext cx="2057040" cy="274320"/>
          </a:xfrm>
          <a:prstGeom prst="rect">
            <a:avLst/>
          </a:prstGeom>
          <a:noFill/>
          <a:ln w="0">
            <a:noFill/>
          </a:ln>
        </p:spPr>
        <p:txBody>
          <a:bodyPr lIns="91440" rIns="91440" tIns="45720" bIns="45720" anchor="ctr">
            <a:noAutofit/>
          </a:bodyPr>
          <a:lstStyle>
            <a:lvl1pPr indent="0" algn="r" defTabSz="914400">
              <a:lnSpc>
                <a:spcPct val="100000"/>
              </a:lnSpc>
              <a:buNone/>
              <a:defRPr b="0" lang="fr-FR" sz="1200" strike="noStrike" u="none">
                <a:solidFill>
                  <a:schemeClr val="dk1">
                    <a:tint val="75000"/>
                  </a:schemeClr>
                </a:solidFill>
                <a:uFillTx/>
                <a:latin typeface="Calibri"/>
              </a:defRPr>
            </a:lvl1pPr>
          </a:lstStyle>
          <a:p>
            <a:pPr indent="0" algn="r" defTabSz="914400">
              <a:lnSpc>
                <a:spcPct val="100000"/>
              </a:lnSpc>
              <a:buNone/>
            </a:pPr>
            <a:fld id="{22DAA5F8-3E1D-420F-82EA-BB2BA5C63676}" type="slidenum">
              <a:rPr b="0" lang="fr-FR" sz="1200" strike="noStrike" u="none">
                <a:solidFill>
                  <a:schemeClr val="dk1">
                    <a:tint val="75000"/>
                  </a:schemeClr>
                </a:solidFill>
                <a:uFillTx/>
                <a:latin typeface="Calibri"/>
              </a:rPr>
              <a:t>1</a:t>
            </a:fld>
            <a:endParaRPr b="0" lang="fr-FR"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695" r:id="rId2"/>
  </p:sldLayoutIdLst>
</p:sldMaster>
</file>

<file path=ppt/slideMasters/slideMaster2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40" name="PlaceHolder 1"/>
          <p:cNvSpPr>
            <a:spLocks noGrp="1"/>
          </p:cNvSpPr>
          <p:nvPr>
            <p:ph type="title"/>
          </p:nvPr>
        </p:nvSpPr>
        <p:spPr>
          <a:xfrm>
            <a:off x="628560" y="274680"/>
            <a:ext cx="7886520" cy="993240"/>
          </a:xfrm>
          <a:prstGeom prst="rect">
            <a:avLst/>
          </a:prstGeom>
          <a:noFill/>
          <a:ln w="0">
            <a:noFill/>
          </a:ln>
        </p:spPr>
        <p:txBody>
          <a:bodyPr lIns="91440" rIns="91440" tIns="45720" bIns="45720" anchor="ctr">
            <a:noAutofit/>
          </a:bodyPr>
          <a:p>
            <a:pPr indent="0" defTabSz="914400">
              <a:lnSpc>
                <a:spcPct val="90000"/>
              </a:lnSpc>
              <a:buNone/>
            </a:pPr>
            <a:r>
              <a:rPr b="0" lang="fr-FR" sz="4400" strike="noStrike" u="none">
                <a:solidFill>
                  <a:schemeClr val="dk1"/>
                </a:solidFill>
                <a:uFillTx/>
                <a:latin typeface="Calibri Light"/>
              </a:rPr>
              <a:t>Modifiez le style du titre</a:t>
            </a:r>
            <a:endParaRPr b="0" lang="fr-FR" sz="4400" strike="noStrike" u="none">
              <a:solidFill>
                <a:schemeClr val="dk1"/>
              </a:solidFill>
              <a:uFillTx/>
              <a:latin typeface="Calibri"/>
            </a:endParaRPr>
          </a:p>
        </p:txBody>
      </p:sp>
      <p:sp>
        <p:nvSpPr>
          <p:cNvPr id="141" name="PlaceHolder 2"/>
          <p:cNvSpPr>
            <a:spLocks noGrp="1"/>
          </p:cNvSpPr>
          <p:nvPr>
            <p:ph type="dt" idx="64"/>
          </p:nvPr>
        </p:nvSpPr>
        <p:spPr>
          <a:xfrm>
            <a:off x="628560" y="4767120"/>
            <a:ext cx="2057040" cy="274320"/>
          </a:xfrm>
          <a:prstGeom prst="rect">
            <a:avLst/>
          </a:prstGeom>
          <a:noFill/>
          <a:ln w="0">
            <a:noFill/>
          </a:ln>
        </p:spPr>
        <p:txBody>
          <a:bodyPr lIns="91440" rIns="91440" tIns="45720" bIns="45720" anchor="ctr">
            <a:noAutofit/>
          </a:bodyPr>
          <a:lstStyle>
            <a:lvl1pPr indent="0" defTabSz="914400">
              <a:lnSpc>
                <a:spcPct val="100000"/>
              </a:lnSpc>
              <a:buNone/>
              <a:defRPr b="0" lang="fr-FR" sz="1200" strike="noStrike" u="none">
                <a:solidFill>
                  <a:schemeClr val="dk1">
                    <a:tint val="75000"/>
                  </a:schemeClr>
                </a:solidFill>
                <a:uFillTx/>
                <a:latin typeface="Calibri"/>
              </a:defRPr>
            </a:lvl1pPr>
          </a:lstStyle>
          <a:p>
            <a:pPr indent="0"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142" name="PlaceHolder 3"/>
          <p:cNvSpPr>
            <a:spLocks noGrp="1"/>
          </p:cNvSpPr>
          <p:nvPr>
            <p:ph type="ftr" idx="65"/>
          </p:nvPr>
        </p:nvSpPr>
        <p:spPr>
          <a:xfrm>
            <a:off x="3029040" y="4767120"/>
            <a:ext cx="3085920" cy="274320"/>
          </a:xfrm>
          <a:prstGeom prst="rect">
            <a:avLst/>
          </a:prstGeom>
          <a:noFill/>
          <a:ln w="0">
            <a:noFill/>
          </a:ln>
        </p:spPr>
        <p:txBody>
          <a:bodyPr lIns="91440" rIns="91440" tIns="45720" bIns="45720" anchor="ctr">
            <a:noAutofit/>
          </a:bodyPr>
          <a:lstStyle>
            <a:lvl1pPr indent="0" algn="ctr" defTabSz="914400">
              <a:lnSpc>
                <a:spcPct val="100000"/>
              </a:lnSpc>
              <a:buNone/>
              <a:defRPr b="0" lang="fr-FR" sz="1200" strike="noStrike" u="none">
                <a:solidFill>
                  <a:schemeClr val="dk1">
                    <a:tint val="75000"/>
                  </a:schemeClr>
                </a:solidFill>
                <a:uFillTx/>
                <a:latin typeface="Calibri"/>
              </a:defRPr>
            </a:lvl1pPr>
          </a:lstStyle>
          <a:p>
            <a:pPr indent="0" algn="ctr"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143" name="PlaceHolder 4"/>
          <p:cNvSpPr>
            <a:spLocks noGrp="1"/>
          </p:cNvSpPr>
          <p:nvPr>
            <p:ph type="sldNum" idx="66"/>
          </p:nvPr>
        </p:nvSpPr>
        <p:spPr>
          <a:xfrm>
            <a:off x="6458040" y="4767120"/>
            <a:ext cx="2057040" cy="274320"/>
          </a:xfrm>
          <a:prstGeom prst="rect">
            <a:avLst/>
          </a:prstGeom>
          <a:noFill/>
          <a:ln w="0">
            <a:noFill/>
          </a:ln>
        </p:spPr>
        <p:txBody>
          <a:bodyPr lIns="91440" rIns="91440" tIns="45720" bIns="45720" anchor="ctr">
            <a:noAutofit/>
          </a:bodyPr>
          <a:lstStyle>
            <a:lvl1pPr indent="0" algn="r" defTabSz="914400">
              <a:lnSpc>
                <a:spcPct val="100000"/>
              </a:lnSpc>
              <a:buNone/>
              <a:defRPr b="0" lang="fr-FR" sz="1200" strike="noStrike" u="none">
                <a:solidFill>
                  <a:schemeClr val="dk1">
                    <a:tint val="75000"/>
                  </a:schemeClr>
                </a:solidFill>
                <a:uFillTx/>
                <a:latin typeface="Calibri"/>
              </a:defRPr>
            </a:lvl1pPr>
          </a:lstStyle>
          <a:p>
            <a:pPr indent="0" algn="r" defTabSz="914400">
              <a:lnSpc>
                <a:spcPct val="100000"/>
              </a:lnSpc>
              <a:buNone/>
            </a:pPr>
            <a:fld id="{2C219242-96E9-4DB8-B07D-B6373F939A59}" type="slidenum">
              <a:rPr b="0" lang="fr-FR" sz="1200" strike="noStrike" u="none">
                <a:solidFill>
                  <a:schemeClr val="dk1">
                    <a:tint val="75000"/>
                  </a:schemeClr>
                </a:solidFill>
                <a:uFillTx/>
                <a:latin typeface="Calibri"/>
              </a:rPr>
              <a:t>1</a:t>
            </a:fld>
            <a:endParaRPr b="0" lang="fr-FR"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697" r:id="rId2"/>
  </p:sldLayoutIdLst>
</p:sldMaster>
</file>

<file path=ppt/slideMasters/slideMaster2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45" name="PlaceHolder 1"/>
          <p:cNvSpPr>
            <a:spLocks noGrp="1"/>
          </p:cNvSpPr>
          <p:nvPr>
            <p:ph type="dt" idx="67"/>
          </p:nvPr>
        </p:nvSpPr>
        <p:spPr>
          <a:xfrm>
            <a:off x="628560" y="4767120"/>
            <a:ext cx="2057040" cy="274320"/>
          </a:xfrm>
          <a:prstGeom prst="rect">
            <a:avLst/>
          </a:prstGeom>
          <a:noFill/>
          <a:ln w="0">
            <a:noFill/>
          </a:ln>
        </p:spPr>
        <p:txBody>
          <a:bodyPr lIns="91440" rIns="91440" tIns="45720" bIns="45720" anchor="ctr">
            <a:noAutofit/>
          </a:bodyPr>
          <a:lstStyle>
            <a:lvl1pPr indent="0" defTabSz="914400">
              <a:lnSpc>
                <a:spcPct val="100000"/>
              </a:lnSpc>
              <a:buNone/>
              <a:defRPr b="0" lang="fr-FR" sz="1200" strike="noStrike" u="none">
                <a:solidFill>
                  <a:schemeClr val="dk1">
                    <a:tint val="75000"/>
                  </a:schemeClr>
                </a:solidFill>
                <a:uFillTx/>
                <a:latin typeface="Calibri"/>
              </a:defRPr>
            </a:lvl1pPr>
          </a:lstStyle>
          <a:p>
            <a:pPr indent="0"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146" name="PlaceHolder 2"/>
          <p:cNvSpPr>
            <a:spLocks noGrp="1"/>
          </p:cNvSpPr>
          <p:nvPr>
            <p:ph type="ftr" idx="68"/>
          </p:nvPr>
        </p:nvSpPr>
        <p:spPr>
          <a:xfrm>
            <a:off x="3029040" y="4767120"/>
            <a:ext cx="3085920" cy="274320"/>
          </a:xfrm>
          <a:prstGeom prst="rect">
            <a:avLst/>
          </a:prstGeom>
          <a:noFill/>
          <a:ln w="0">
            <a:noFill/>
          </a:ln>
        </p:spPr>
        <p:txBody>
          <a:bodyPr lIns="91440" rIns="91440" tIns="45720" bIns="45720" anchor="ctr">
            <a:noAutofit/>
          </a:bodyPr>
          <a:lstStyle>
            <a:lvl1pPr indent="0" algn="ctr" defTabSz="914400">
              <a:lnSpc>
                <a:spcPct val="100000"/>
              </a:lnSpc>
              <a:buNone/>
              <a:defRPr b="0" lang="fr-FR" sz="1200" strike="noStrike" u="none">
                <a:solidFill>
                  <a:schemeClr val="dk1">
                    <a:tint val="75000"/>
                  </a:schemeClr>
                </a:solidFill>
                <a:uFillTx/>
                <a:latin typeface="Calibri"/>
              </a:defRPr>
            </a:lvl1pPr>
          </a:lstStyle>
          <a:p>
            <a:pPr indent="0" algn="ctr"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147" name="PlaceHolder 3"/>
          <p:cNvSpPr>
            <a:spLocks noGrp="1"/>
          </p:cNvSpPr>
          <p:nvPr>
            <p:ph type="sldNum" idx="69"/>
          </p:nvPr>
        </p:nvSpPr>
        <p:spPr>
          <a:xfrm>
            <a:off x="6458040" y="4767120"/>
            <a:ext cx="2057040" cy="274320"/>
          </a:xfrm>
          <a:prstGeom prst="rect">
            <a:avLst/>
          </a:prstGeom>
          <a:noFill/>
          <a:ln w="0">
            <a:noFill/>
          </a:ln>
        </p:spPr>
        <p:txBody>
          <a:bodyPr lIns="91440" rIns="91440" tIns="45720" bIns="45720" anchor="ctr">
            <a:noAutofit/>
          </a:bodyPr>
          <a:lstStyle>
            <a:lvl1pPr indent="0" algn="r" defTabSz="914400">
              <a:lnSpc>
                <a:spcPct val="100000"/>
              </a:lnSpc>
              <a:buNone/>
              <a:defRPr b="0" lang="fr-FR" sz="1200" strike="noStrike" u="none">
                <a:solidFill>
                  <a:schemeClr val="dk1">
                    <a:tint val="75000"/>
                  </a:schemeClr>
                </a:solidFill>
                <a:uFillTx/>
                <a:latin typeface="Calibri"/>
              </a:defRPr>
            </a:lvl1pPr>
          </a:lstStyle>
          <a:p>
            <a:pPr indent="0" algn="r" defTabSz="914400">
              <a:lnSpc>
                <a:spcPct val="100000"/>
              </a:lnSpc>
              <a:buNone/>
            </a:pPr>
            <a:fld id="{708C32B3-5E96-4DFD-A222-F5506ADA1DBC}" type="slidenum">
              <a:rPr b="0" lang="fr-FR" sz="1200" strike="noStrike" u="none">
                <a:solidFill>
                  <a:schemeClr val="dk1">
                    <a:tint val="75000"/>
                  </a:schemeClr>
                </a:solidFill>
                <a:uFillTx/>
                <a:latin typeface="Calibri"/>
              </a:rPr>
              <a:t>1</a:t>
            </a:fld>
            <a:endParaRPr b="0" lang="fr-FR"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699" r:id="rId2"/>
  </p:sldLayoutIdLst>
</p:sldMaster>
</file>

<file path=ppt/slideMasters/slideMaster2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48" name="PlaceHolder 1"/>
          <p:cNvSpPr>
            <a:spLocks noGrp="1"/>
          </p:cNvSpPr>
          <p:nvPr>
            <p:ph type="title"/>
          </p:nvPr>
        </p:nvSpPr>
        <p:spPr>
          <a:xfrm>
            <a:off x="630360" y="343080"/>
            <a:ext cx="2949120" cy="1199880"/>
          </a:xfrm>
          <a:prstGeom prst="rect">
            <a:avLst/>
          </a:prstGeom>
          <a:noFill/>
          <a:ln w="0">
            <a:noFill/>
          </a:ln>
        </p:spPr>
        <p:txBody>
          <a:bodyPr lIns="91440" rIns="91440" tIns="45720" bIns="45720" anchor="b">
            <a:noAutofit/>
          </a:bodyPr>
          <a:p>
            <a:pPr indent="0" defTabSz="914400">
              <a:lnSpc>
                <a:spcPct val="90000"/>
              </a:lnSpc>
              <a:buNone/>
            </a:pPr>
            <a:r>
              <a:rPr b="0" lang="fr-FR" sz="3200" strike="noStrike" u="none">
                <a:solidFill>
                  <a:schemeClr val="dk1"/>
                </a:solidFill>
                <a:uFillTx/>
                <a:latin typeface="Calibri Light"/>
              </a:rPr>
              <a:t>Modifiez le style du titre</a:t>
            </a:r>
            <a:endParaRPr b="0" lang="fr-FR" sz="3200" strike="noStrike" u="none">
              <a:solidFill>
                <a:schemeClr val="dk1"/>
              </a:solidFill>
              <a:uFillTx/>
              <a:latin typeface="Calibri"/>
            </a:endParaRPr>
          </a:p>
        </p:txBody>
      </p:sp>
      <p:sp>
        <p:nvSpPr>
          <p:cNvPr id="149" name="PlaceHolder 2"/>
          <p:cNvSpPr>
            <a:spLocks noGrp="1"/>
          </p:cNvSpPr>
          <p:nvPr>
            <p:ph type="body"/>
          </p:nvPr>
        </p:nvSpPr>
        <p:spPr>
          <a:xfrm>
            <a:off x="3887640" y="741240"/>
            <a:ext cx="4628880" cy="365400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fr-FR" sz="3200" strike="noStrike" u="none">
                <a:solidFill>
                  <a:schemeClr val="dk1"/>
                </a:solidFill>
                <a:uFillTx/>
                <a:latin typeface="Calibri"/>
              </a:rPr>
              <a:t>Modifier les styles du texte du masque</a:t>
            </a:r>
            <a:endParaRPr b="0" lang="fr-FR" sz="3200" strike="noStrike" u="none">
              <a:solidFill>
                <a:schemeClr val="dk1"/>
              </a:solidFill>
              <a:uFillTx/>
              <a:latin typeface="Calibri"/>
            </a:endParaRPr>
          </a:p>
          <a:p>
            <a:pPr lvl="1" marL="685800" indent="-228600" defTabSz="914400">
              <a:lnSpc>
                <a:spcPct val="90000"/>
              </a:lnSpc>
              <a:spcBef>
                <a:spcPts val="499"/>
              </a:spcBef>
              <a:buClr>
                <a:srgbClr val="000000"/>
              </a:buClr>
              <a:buFont typeface="Arial"/>
              <a:buChar char="•"/>
            </a:pPr>
            <a:r>
              <a:rPr b="0" lang="fr-FR" sz="2800" strike="noStrike" u="none">
                <a:solidFill>
                  <a:schemeClr val="dk1"/>
                </a:solidFill>
                <a:uFillTx/>
                <a:latin typeface="Calibri"/>
              </a:rPr>
              <a:t>Deuxième niveau</a:t>
            </a:r>
            <a:endParaRPr b="0" lang="fr-FR" sz="2800" strike="noStrike" u="none">
              <a:solidFill>
                <a:schemeClr val="dk1"/>
              </a:solidFill>
              <a:uFillTx/>
              <a:latin typeface="Calibri"/>
            </a:endParaRPr>
          </a:p>
          <a:p>
            <a:pPr lvl="2" marL="1143000" indent="-228600" defTabSz="914400">
              <a:lnSpc>
                <a:spcPct val="90000"/>
              </a:lnSpc>
              <a:spcBef>
                <a:spcPts val="499"/>
              </a:spcBef>
              <a:buClr>
                <a:srgbClr val="000000"/>
              </a:buClr>
              <a:buFont typeface="Arial"/>
              <a:buChar char="•"/>
            </a:pPr>
            <a:r>
              <a:rPr b="0" lang="fr-FR" sz="2400" strike="noStrike" u="none">
                <a:solidFill>
                  <a:schemeClr val="dk1"/>
                </a:solidFill>
                <a:uFillTx/>
                <a:latin typeface="Calibri"/>
              </a:rPr>
              <a:t>Troisième niveau</a:t>
            </a:r>
            <a:endParaRPr b="0" lang="fr-FR" sz="2400" strike="noStrike" u="none">
              <a:solidFill>
                <a:schemeClr val="dk1"/>
              </a:solidFill>
              <a:uFillTx/>
              <a:latin typeface="Calibri"/>
            </a:endParaRPr>
          </a:p>
          <a:p>
            <a:pPr lvl="3" marL="1600200" indent="-228600" defTabSz="914400">
              <a:lnSpc>
                <a:spcPct val="90000"/>
              </a:lnSpc>
              <a:spcBef>
                <a:spcPts val="499"/>
              </a:spcBef>
              <a:buClr>
                <a:srgbClr val="000000"/>
              </a:buClr>
              <a:buFont typeface="Arial"/>
              <a:buChar char="•"/>
            </a:pPr>
            <a:r>
              <a:rPr b="0" lang="fr-FR" sz="2000" strike="noStrike" u="none">
                <a:solidFill>
                  <a:schemeClr val="dk1"/>
                </a:solidFill>
                <a:uFillTx/>
                <a:latin typeface="Calibri"/>
              </a:rPr>
              <a:t>Quatrième niveau</a:t>
            </a:r>
            <a:endParaRPr b="0" lang="fr-FR" sz="2000" strike="noStrike" u="none">
              <a:solidFill>
                <a:schemeClr val="dk1"/>
              </a:solidFill>
              <a:uFillTx/>
              <a:latin typeface="Calibri"/>
            </a:endParaRPr>
          </a:p>
          <a:p>
            <a:pPr lvl="4" marL="2057400" indent="-228600" defTabSz="914400">
              <a:lnSpc>
                <a:spcPct val="90000"/>
              </a:lnSpc>
              <a:spcBef>
                <a:spcPts val="499"/>
              </a:spcBef>
              <a:buClr>
                <a:srgbClr val="000000"/>
              </a:buClr>
              <a:buFont typeface="Arial"/>
              <a:buChar char="•"/>
            </a:pPr>
            <a:r>
              <a:rPr b="0" lang="fr-FR" sz="2000" strike="noStrike" u="none">
                <a:solidFill>
                  <a:schemeClr val="dk1"/>
                </a:solidFill>
                <a:uFillTx/>
                <a:latin typeface="Calibri"/>
              </a:rPr>
              <a:t>Cinquième niveau</a:t>
            </a:r>
            <a:endParaRPr b="0" lang="fr-FR" sz="2000" strike="noStrike" u="none">
              <a:solidFill>
                <a:schemeClr val="dk1"/>
              </a:solidFill>
              <a:uFillTx/>
              <a:latin typeface="Calibri"/>
            </a:endParaRPr>
          </a:p>
        </p:txBody>
      </p:sp>
      <p:sp>
        <p:nvSpPr>
          <p:cNvPr id="150" name="PlaceHolder 3"/>
          <p:cNvSpPr>
            <a:spLocks noGrp="1"/>
          </p:cNvSpPr>
          <p:nvPr>
            <p:ph type="body"/>
          </p:nvPr>
        </p:nvSpPr>
        <p:spPr>
          <a:xfrm>
            <a:off x="630360" y="1542960"/>
            <a:ext cx="2949120" cy="285876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fr-FR" sz="1600" strike="noStrike" u="none">
                <a:solidFill>
                  <a:schemeClr val="dk1"/>
                </a:solidFill>
                <a:uFillTx/>
                <a:latin typeface="Calibri"/>
              </a:rPr>
              <a:t>Modifier les styles du texte du masque</a:t>
            </a:r>
            <a:endParaRPr b="0" lang="fr-FR" sz="1600" strike="noStrike" u="none">
              <a:solidFill>
                <a:schemeClr val="dk1"/>
              </a:solidFill>
              <a:uFillTx/>
              <a:latin typeface="Calibri"/>
            </a:endParaRPr>
          </a:p>
        </p:txBody>
      </p:sp>
      <p:sp>
        <p:nvSpPr>
          <p:cNvPr id="151" name="PlaceHolder 4"/>
          <p:cNvSpPr>
            <a:spLocks noGrp="1"/>
          </p:cNvSpPr>
          <p:nvPr>
            <p:ph type="dt" idx="70"/>
          </p:nvPr>
        </p:nvSpPr>
        <p:spPr>
          <a:xfrm>
            <a:off x="628560" y="4767120"/>
            <a:ext cx="2057040" cy="274320"/>
          </a:xfrm>
          <a:prstGeom prst="rect">
            <a:avLst/>
          </a:prstGeom>
          <a:noFill/>
          <a:ln w="0">
            <a:noFill/>
          </a:ln>
        </p:spPr>
        <p:txBody>
          <a:bodyPr lIns="91440" rIns="91440" tIns="45720" bIns="45720" anchor="ctr">
            <a:noAutofit/>
          </a:bodyPr>
          <a:lstStyle>
            <a:lvl1pPr indent="0" defTabSz="914400">
              <a:lnSpc>
                <a:spcPct val="100000"/>
              </a:lnSpc>
              <a:buNone/>
              <a:defRPr b="0" lang="fr-FR" sz="1200" strike="noStrike" u="none">
                <a:solidFill>
                  <a:schemeClr val="dk1">
                    <a:tint val="75000"/>
                  </a:schemeClr>
                </a:solidFill>
                <a:uFillTx/>
                <a:latin typeface="Calibri"/>
              </a:defRPr>
            </a:lvl1pPr>
          </a:lstStyle>
          <a:p>
            <a:pPr indent="0"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152" name="PlaceHolder 5"/>
          <p:cNvSpPr>
            <a:spLocks noGrp="1"/>
          </p:cNvSpPr>
          <p:nvPr>
            <p:ph type="ftr" idx="71"/>
          </p:nvPr>
        </p:nvSpPr>
        <p:spPr>
          <a:xfrm>
            <a:off x="3029040" y="4767120"/>
            <a:ext cx="3085920" cy="274320"/>
          </a:xfrm>
          <a:prstGeom prst="rect">
            <a:avLst/>
          </a:prstGeom>
          <a:noFill/>
          <a:ln w="0">
            <a:noFill/>
          </a:ln>
        </p:spPr>
        <p:txBody>
          <a:bodyPr lIns="91440" rIns="91440" tIns="45720" bIns="45720" anchor="ctr">
            <a:noAutofit/>
          </a:bodyPr>
          <a:lstStyle>
            <a:lvl1pPr indent="0" algn="ctr" defTabSz="914400">
              <a:lnSpc>
                <a:spcPct val="100000"/>
              </a:lnSpc>
              <a:buNone/>
              <a:defRPr b="0" lang="fr-FR" sz="1200" strike="noStrike" u="none">
                <a:solidFill>
                  <a:schemeClr val="dk1">
                    <a:tint val="75000"/>
                  </a:schemeClr>
                </a:solidFill>
                <a:uFillTx/>
                <a:latin typeface="Calibri"/>
              </a:defRPr>
            </a:lvl1pPr>
          </a:lstStyle>
          <a:p>
            <a:pPr indent="0" algn="ctr"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153" name="PlaceHolder 6"/>
          <p:cNvSpPr>
            <a:spLocks noGrp="1"/>
          </p:cNvSpPr>
          <p:nvPr>
            <p:ph type="sldNum" idx="72"/>
          </p:nvPr>
        </p:nvSpPr>
        <p:spPr>
          <a:xfrm>
            <a:off x="6458040" y="4767120"/>
            <a:ext cx="2057040" cy="274320"/>
          </a:xfrm>
          <a:prstGeom prst="rect">
            <a:avLst/>
          </a:prstGeom>
          <a:noFill/>
          <a:ln w="0">
            <a:noFill/>
          </a:ln>
        </p:spPr>
        <p:txBody>
          <a:bodyPr lIns="91440" rIns="91440" tIns="45720" bIns="45720" anchor="ctr">
            <a:noAutofit/>
          </a:bodyPr>
          <a:lstStyle>
            <a:lvl1pPr indent="0" algn="r" defTabSz="914400">
              <a:lnSpc>
                <a:spcPct val="100000"/>
              </a:lnSpc>
              <a:buNone/>
              <a:defRPr b="0" lang="fr-FR" sz="1200" strike="noStrike" u="none">
                <a:solidFill>
                  <a:schemeClr val="dk1">
                    <a:tint val="75000"/>
                  </a:schemeClr>
                </a:solidFill>
                <a:uFillTx/>
                <a:latin typeface="Calibri"/>
              </a:defRPr>
            </a:lvl1pPr>
          </a:lstStyle>
          <a:p>
            <a:pPr indent="0" algn="r" defTabSz="914400">
              <a:lnSpc>
                <a:spcPct val="100000"/>
              </a:lnSpc>
              <a:buNone/>
            </a:pPr>
            <a:fld id="{572081D8-78C8-421D-809D-721D3D97F6FA}" type="slidenum">
              <a:rPr b="0" lang="fr-FR" sz="1200" strike="noStrike" u="none">
                <a:solidFill>
                  <a:schemeClr val="dk1">
                    <a:tint val="75000"/>
                  </a:schemeClr>
                </a:solidFill>
                <a:uFillTx/>
                <a:latin typeface="Calibri"/>
              </a:rPr>
              <a:t>1</a:t>
            </a:fld>
            <a:endParaRPr b="0" lang="fr-FR"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701" r:id="rId2"/>
  </p:sldLayoutIdLst>
</p:sldMaster>
</file>

<file path=ppt/slideMasters/slideMaster28.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54" name="PlaceHolder 1"/>
          <p:cNvSpPr>
            <a:spLocks noGrp="1"/>
          </p:cNvSpPr>
          <p:nvPr>
            <p:ph type="title"/>
          </p:nvPr>
        </p:nvSpPr>
        <p:spPr>
          <a:xfrm>
            <a:off x="630360" y="343080"/>
            <a:ext cx="2949120" cy="1199880"/>
          </a:xfrm>
          <a:prstGeom prst="rect">
            <a:avLst/>
          </a:prstGeom>
          <a:noFill/>
          <a:ln w="0">
            <a:noFill/>
          </a:ln>
        </p:spPr>
        <p:txBody>
          <a:bodyPr lIns="91440" rIns="91440" tIns="45720" bIns="45720" anchor="b">
            <a:noAutofit/>
          </a:bodyPr>
          <a:p>
            <a:pPr indent="0" defTabSz="914400">
              <a:lnSpc>
                <a:spcPct val="90000"/>
              </a:lnSpc>
              <a:buNone/>
            </a:pPr>
            <a:r>
              <a:rPr b="0" lang="fr-FR" sz="3200" strike="noStrike" u="none">
                <a:solidFill>
                  <a:schemeClr val="dk1"/>
                </a:solidFill>
                <a:uFillTx/>
                <a:latin typeface="Calibri Light"/>
              </a:rPr>
              <a:t>Modifiez le style du titre</a:t>
            </a:r>
            <a:endParaRPr b="0" lang="fr-FR" sz="3200" strike="noStrike" u="none">
              <a:solidFill>
                <a:schemeClr val="dk1"/>
              </a:solidFill>
              <a:uFillTx/>
              <a:latin typeface="Calibri"/>
            </a:endParaRPr>
          </a:p>
        </p:txBody>
      </p:sp>
      <p:sp>
        <p:nvSpPr>
          <p:cNvPr id="155" name="PlaceHolder 2"/>
          <p:cNvSpPr>
            <a:spLocks noGrp="1"/>
          </p:cNvSpPr>
          <p:nvPr>
            <p:ph type="body"/>
          </p:nvPr>
        </p:nvSpPr>
        <p:spPr>
          <a:xfrm>
            <a:off x="3887640" y="741240"/>
            <a:ext cx="4628880" cy="3654000"/>
          </a:xfrm>
          <a:prstGeom prst="rect">
            <a:avLst/>
          </a:prstGeom>
          <a:noFill/>
          <a:ln w="0">
            <a:noFill/>
          </a:ln>
        </p:spPr>
        <p:txBody>
          <a:bodyPr lIns="90000" rIns="90000" tIns="45000" bIns="45000" anchor="t">
            <a:noAutofit/>
          </a:bodyPr>
          <a:p>
            <a:pPr marL="432000" indent="-324000">
              <a:lnSpc>
                <a:spcPct val="90000"/>
              </a:lnSpc>
              <a:spcBef>
                <a:spcPts val="1417"/>
              </a:spcBef>
              <a:buClr>
                <a:srgbClr val="000000"/>
              </a:buClr>
              <a:buSzPct val="45000"/>
              <a:buFont typeface="Wingdings" charset="2"/>
              <a:buChar char=""/>
            </a:pPr>
            <a:r>
              <a:rPr b="0" lang="fr-FR" sz="3200" strike="noStrike" u="none">
                <a:solidFill>
                  <a:schemeClr val="dk1"/>
                </a:solidFill>
                <a:uFillTx/>
                <a:latin typeface="Calibri"/>
              </a:rPr>
              <a:t>Cliquez pour éditer le format du plan de texte</a:t>
            </a:r>
            <a:endParaRPr b="0" lang="fr-FR" sz="3200" strike="noStrike" u="none">
              <a:solidFill>
                <a:schemeClr val="dk1"/>
              </a:solidFill>
              <a:uFillTx/>
              <a:latin typeface="Calibri"/>
            </a:endParaRPr>
          </a:p>
          <a:p>
            <a:pPr lvl="1" marL="864000" indent="-324000">
              <a:lnSpc>
                <a:spcPct val="90000"/>
              </a:lnSpc>
              <a:spcBef>
                <a:spcPts val="1134"/>
              </a:spcBef>
              <a:buClr>
                <a:srgbClr val="000000"/>
              </a:buClr>
              <a:buSzPct val="75000"/>
              <a:buFont typeface="Symbol" charset="2"/>
              <a:buChar char=""/>
            </a:pPr>
            <a:r>
              <a:rPr b="0" lang="fr-FR" sz="3200" strike="noStrike" u="none">
                <a:solidFill>
                  <a:schemeClr val="dk1"/>
                </a:solidFill>
                <a:uFillTx/>
                <a:latin typeface="Calibri"/>
              </a:rPr>
              <a:t>Second niveau de plan</a:t>
            </a:r>
            <a:endParaRPr b="0" lang="fr-FR" sz="3200" strike="noStrike" u="none">
              <a:solidFill>
                <a:schemeClr val="dk1"/>
              </a:solidFill>
              <a:uFillTx/>
              <a:latin typeface="Calibri"/>
            </a:endParaRPr>
          </a:p>
          <a:p>
            <a:pPr lvl="2" marL="1296000" indent="-288000">
              <a:lnSpc>
                <a:spcPct val="90000"/>
              </a:lnSpc>
              <a:spcBef>
                <a:spcPts val="850"/>
              </a:spcBef>
              <a:buClr>
                <a:srgbClr val="000000"/>
              </a:buClr>
              <a:buSzPct val="45000"/>
              <a:buFont typeface="Wingdings" charset="2"/>
              <a:buChar char=""/>
            </a:pPr>
            <a:r>
              <a:rPr b="0" lang="fr-FR" sz="3200" strike="noStrike" u="none">
                <a:solidFill>
                  <a:schemeClr val="dk1"/>
                </a:solidFill>
                <a:uFillTx/>
                <a:latin typeface="Calibri"/>
              </a:rPr>
              <a:t>Troisième niveau de plan</a:t>
            </a:r>
            <a:endParaRPr b="0" lang="fr-FR" sz="3200" strike="noStrike" u="none">
              <a:solidFill>
                <a:schemeClr val="dk1"/>
              </a:solidFill>
              <a:uFillTx/>
              <a:latin typeface="Calibri"/>
            </a:endParaRPr>
          </a:p>
          <a:p>
            <a:pPr lvl="3" marL="1728000" indent="-216000">
              <a:lnSpc>
                <a:spcPct val="90000"/>
              </a:lnSpc>
              <a:spcBef>
                <a:spcPts val="567"/>
              </a:spcBef>
              <a:buClr>
                <a:srgbClr val="000000"/>
              </a:buClr>
              <a:buSzPct val="75000"/>
              <a:buFont typeface="Symbol" charset="2"/>
              <a:buChar char=""/>
            </a:pPr>
            <a:r>
              <a:rPr b="0" lang="fr-FR" sz="3200" strike="noStrike" u="none">
                <a:solidFill>
                  <a:schemeClr val="dk1"/>
                </a:solidFill>
                <a:uFillTx/>
                <a:latin typeface="Calibri"/>
              </a:rPr>
              <a:t>Quatrième niveau de plan</a:t>
            </a:r>
            <a:endParaRPr b="0" lang="fr-FR" sz="3200" strike="noStrike" u="none">
              <a:solidFill>
                <a:schemeClr val="dk1"/>
              </a:solidFill>
              <a:uFillTx/>
              <a:latin typeface="Calibri"/>
            </a:endParaRPr>
          </a:p>
          <a:p>
            <a:pPr lvl="4" marL="2160000" indent="-216000">
              <a:lnSpc>
                <a:spcPct val="90000"/>
              </a:lnSpc>
              <a:spcBef>
                <a:spcPts val="283"/>
              </a:spcBef>
              <a:buClr>
                <a:srgbClr val="000000"/>
              </a:buClr>
              <a:buSzPct val="45000"/>
              <a:buFont typeface="Wingdings" charset="2"/>
              <a:buChar char=""/>
            </a:pPr>
            <a:r>
              <a:rPr b="0" lang="fr-FR" sz="3200" strike="noStrike" u="none">
                <a:solidFill>
                  <a:schemeClr val="dk1"/>
                </a:solidFill>
                <a:uFillTx/>
                <a:latin typeface="Calibri"/>
              </a:rPr>
              <a:t>Cinquième niveau de plan</a:t>
            </a:r>
            <a:endParaRPr b="0" lang="fr-FR" sz="3200" strike="noStrike" u="none">
              <a:solidFill>
                <a:schemeClr val="dk1"/>
              </a:solidFill>
              <a:uFillTx/>
              <a:latin typeface="Calibri"/>
            </a:endParaRPr>
          </a:p>
          <a:p>
            <a:pPr lvl="5" marL="2592000" indent="-216000">
              <a:lnSpc>
                <a:spcPct val="90000"/>
              </a:lnSpc>
              <a:spcBef>
                <a:spcPts val="283"/>
              </a:spcBef>
              <a:buClr>
                <a:srgbClr val="000000"/>
              </a:buClr>
              <a:buSzPct val="45000"/>
              <a:buFont typeface="Wingdings" charset="2"/>
              <a:buChar char=""/>
            </a:pPr>
            <a:r>
              <a:rPr b="0" lang="fr-FR" sz="3200" strike="noStrike" u="none">
                <a:solidFill>
                  <a:schemeClr val="dk1"/>
                </a:solidFill>
                <a:uFillTx/>
                <a:latin typeface="Calibri"/>
              </a:rPr>
              <a:t>Sixième niveau de plan</a:t>
            </a:r>
            <a:endParaRPr b="0" lang="fr-FR" sz="3200" strike="noStrike" u="none">
              <a:solidFill>
                <a:schemeClr val="dk1"/>
              </a:solidFill>
              <a:uFillTx/>
              <a:latin typeface="Calibri"/>
            </a:endParaRPr>
          </a:p>
          <a:p>
            <a:pPr lvl="6" marL="3024000" indent="-216000">
              <a:lnSpc>
                <a:spcPct val="90000"/>
              </a:lnSpc>
              <a:spcBef>
                <a:spcPts val="283"/>
              </a:spcBef>
              <a:buClr>
                <a:srgbClr val="000000"/>
              </a:buClr>
              <a:buSzPct val="45000"/>
              <a:buFont typeface="Wingdings" charset="2"/>
              <a:buChar char=""/>
            </a:pPr>
            <a:r>
              <a:rPr b="0" lang="fr-FR" sz="3200" strike="noStrike" u="none">
                <a:solidFill>
                  <a:schemeClr val="dk1"/>
                </a:solidFill>
                <a:uFillTx/>
                <a:latin typeface="Calibri"/>
              </a:rPr>
              <a:t>Septième niveau de plan</a:t>
            </a:r>
            <a:endParaRPr b="0" lang="fr-FR" sz="3200" strike="noStrike" u="none">
              <a:solidFill>
                <a:schemeClr val="dk1"/>
              </a:solidFill>
              <a:uFillTx/>
              <a:latin typeface="Calibri"/>
            </a:endParaRPr>
          </a:p>
        </p:txBody>
      </p:sp>
      <p:sp>
        <p:nvSpPr>
          <p:cNvPr id="156" name="PlaceHolder 3"/>
          <p:cNvSpPr>
            <a:spLocks noGrp="1"/>
          </p:cNvSpPr>
          <p:nvPr>
            <p:ph type="body"/>
          </p:nvPr>
        </p:nvSpPr>
        <p:spPr>
          <a:xfrm>
            <a:off x="630360" y="1542960"/>
            <a:ext cx="2949120" cy="285876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fr-FR" sz="1600" strike="noStrike" u="none">
                <a:solidFill>
                  <a:schemeClr val="dk1"/>
                </a:solidFill>
                <a:uFillTx/>
                <a:latin typeface="Calibri"/>
              </a:rPr>
              <a:t>Modifier les styles du texte du masque</a:t>
            </a:r>
            <a:endParaRPr b="0" lang="fr-FR" sz="1600" strike="noStrike" u="none">
              <a:solidFill>
                <a:schemeClr val="dk1"/>
              </a:solidFill>
              <a:uFillTx/>
              <a:latin typeface="Calibri"/>
            </a:endParaRPr>
          </a:p>
        </p:txBody>
      </p:sp>
      <p:sp>
        <p:nvSpPr>
          <p:cNvPr id="157" name="PlaceHolder 4"/>
          <p:cNvSpPr>
            <a:spLocks noGrp="1"/>
          </p:cNvSpPr>
          <p:nvPr>
            <p:ph type="dt" idx="73"/>
          </p:nvPr>
        </p:nvSpPr>
        <p:spPr>
          <a:xfrm>
            <a:off x="628560" y="4767120"/>
            <a:ext cx="2057040" cy="274320"/>
          </a:xfrm>
          <a:prstGeom prst="rect">
            <a:avLst/>
          </a:prstGeom>
          <a:noFill/>
          <a:ln w="0">
            <a:noFill/>
          </a:ln>
        </p:spPr>
        <p:txBody>
          <a:bodyPr lIns="91440" rIns="91440" tIns="45720" bIns="45720" anchor="ctr">
            <a:noAutofit/>
          </a:bodyPr>
          <a:lstStyle>
            <a:lvl1pPr indent="0" defTabSz="914400">
              <a:lnSpc>
                <a:spcPct val="100000"/>
              </a:lnSpc>
              <a:buNone/>
              <a:defRPr b="0" lang="fr-FR" sz="1200" strike="noStrike" u="none">
                <a:solidFill>
                  <a:schemeClr val="dk1">
                    <a:tint val="75000"/>
                  </a:schemeClr>
                </a:solidFill>
                <a:uFillTx/>
                <a:latin typeface="Calibri"/>
              </a:defRPr>
            </a:lvl1pPr>
          </a:lstStyle>
          <a:p>
            <a:pPr indent="0"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158" name="PlaceHolder 5"/>
          <p:cNvSpPr>
            <a:spLocks noGrp="1"/>
          </p:cNvSpPr>
          <p:nvPr>
            <p:ph type="ftr" idx="74"/>
          </p:nvPr>
        </p:nvSpPr>
        <p:spPr>
          <a:xfrm>
            <a:off x="3029040" y="4767120"/>
            <a:ext cx="3085920" cy="274320"/>
          </a:xfrm>
          <a:prstGeom prst="rect">
            <a:avLst/>
          </a:prstGeom>
          <a:noFill/>
          <a:ln w="0">
            <a:noFill/>
          </a:ln>
        </p:spPr>
        <p:txBody>
          <a:bodyPr lIns="91440" rIns="91440" tIns="45720" bIns="45720" anchor="ctr">
            <a:noAutofit/>
          </a:bodyPr>
          <a:lstStyle>
            <a:lvl1pPr indent="0" algn="ctr" defTabSz="914400">
              <a:lnSpc>
                <a:spcPct val="100000"/>
              </a:lnSpc>
              <a:buNone/>
              <a:defRPr b="0" lang="fr-FR" sz="1200" strike="noStrike" u="none">
                <a:solidFill>
                  <a:schemeClr val="dk1">
                    <a:tint val="75000"/>
                  </a:schemeClr>
                </a:solidFill>
                <a:uFillTx/>
                <a:latin typeface="Calibri"/>
              </a:defRPr>
            </a:lvl1pPr>
          </a:lstStyle>
          <a:p>
            <a:pPr indent="0" algn="ctr"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159" name="PlaceHolder 6"/>
          <p:cNvSpPr>
            <a:spLocks noGrp="1"/>
          </p:cNvSpPr>
          <p:nvPr>
            <p:ph type="sldNum" idx="75"/>
          </p:nvPr>
        </p:nvSpPr>
        <p:spPr>
          <a:xfrm>
            <a:off x="6458040" y="4767120"/>
            <a:ext cx="2057040" cy="274320"/>
          </a:xfrm>
          <a:prstGeom prst="rect">
            <a:avLst/>
          </a:prstGeom>
          <a:noFill/>
          <a:ln w="0">
            <a:noFill/>
          </a:ln>
        </p:spPr>
        <p:txBody>
          <a:bodyPr lIns="91440" rIns="91440" tIns="45720" bIns="45720" anchor="ctr">
            <a:noAutofit/>
          </a:bodyPr>
          <a:lstStyle>
            <a:lvl1pPr indent="0" algn="r" defTabSz="914400">
              <a:lnSpc>
                <a:spcPct val="100000"/>
              </a:lnSpc>
              <a:buNone/>
              <a:defRPr b="0" lang="fr-FR" sz="1200" strike="noStrike" u="none">
                <a:solidFill>
                  <a:schemeClr val="dk1">
                    <a:tint val="75000"/>
                  </a:schemeClr>
                </a:solidFill>
                <a:uFillTx/>
                <a:latin typeface="Calibri"/>
              </a:defRPr>
            </a:lvl1pPr>
          </a:lstStyle>
          <a:p>
            <a:pPr indent="0" algn="r" defTabSz="914400">
              <a:lnSpc>
                <a:spcPct val="100000"/>
              </a:lnSpc>
              <a:buNone/>
            </a:pPr>
            <a:fld id="{F7A8BDEF-8FD3-48B7-88B2-A9E48DAC59AB}" type="slidenum">
              <a:rPr b="0" lang="fr-FR" sz="1200" strike="noStrike" u="none">
                <a:solidFill>
                  <a:schemeClr val="dk1">
                    <a:tint val="75000"/>
                  </a:schemeClr>
                </a:solidFill>
                <a:uFillTx/>
                <a:latin typeface="Calibri"/>
              </a:rPr>
              <a:t>1</a:t>
            </a:fld>
            <a:endParaRPr b="0" lang="fr-FR"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703" r:id="rId2"/>
  </p:sldLayoutIdLst>
</p:sldMaster>
</file>

<file path=ppt/slideMasters/slideMaster29.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60" name="PlaceHolder 1"/>
          <p:cNvSpPr>
            <a:spLocks noGrp="1"/>
          </p:cNvSpPr>
          <p:nvPr>
            <p:ph type="title"/>
          </p:nvPr>
        </p:nvSpPr>
        <p:spPr>
          <a:xfrm>
            <a:off x="1143000" y="841320"/>
            <a:ext cx="6857640" cy="1790280"/>
          </a:xfrm>
          <a:prstGeom prst="rect">
            <a:avLst/>
          </a:prstGeom>
          <a:noFill/>
          <a:ln w="0">
            <a:noFill/>
          </a:ln>
        </p:spPr>
        <p:txBody>
          <a:bodyPr lIns="91440" rIns="91440" tIns="45720" bIns="45720" anchor="b">
            <a:noAutofit/>
          </a:bodyPr>
          <a:p>
            <a:pPr indent="0" algn="ctr" defTabSz="914400">
              <a:lnSpc>
                <a:spcPct val="90000"/>
              </a:lnSpc>
              <a:buNone/>
            </a:pPr>
            <a:r>
              <a:rPr b="0" lang="fr-FR" sz="6000" strike="noStrike" u="none">
                <a:solidFill>
                  <a:schemeClr val="dk1"/>
                </a:solidFill>
                <a:uFillTx/>
                <a:latin typeface="Calibri Light"/>
              </a:rPr>
              <a:t>Modifiez le style du titre</a:t>
            </a:r>
            <a:endParaRPr b="0" lang="fr-FR" sz="6000" strike="noStrike" u="none">
              <a:solidFill>
                <a:schemeClr val="dk1"/>
              </a:solidFill>
              <a:uFillTx/>
              <a:latin typeface="Calibri"/>
            </a:endParaRPr>
          </a:p>
        </p:txBody>
      </p:sp>
      <p:sp>
        <p:nvSpPr>
          <p:cNvPr id="161" name="PlaceHolder 2"/>
          <p:cNvSpPr>
            <a:spLocks noGrp="1"/>
          </p:cNvSpPr>
          <p:nvPr>
            <p:ph type="dt" idx="76"/>
          </p:nvPr>
        </p:nvSpPr>
        <p:spPr>
          <a:xfrm>
            <a:off x="628560" y="4767120"/>
            <a:ext cx="2057040" cy="274320"/>
          </a:xfrm>
          <a:prstGeom prst="rect">
            <a:avLst/>
          </a:prstGeom>
          <a:noFill/>
          <a:ln w="0">
            <a:noFill/>
          </a:ln>
        </p:spPr>
        <p:txBody>
          <a:bodyPr lIns="91440" rIns="91440" tIns="45720" bIns="45720" anchor="ctr">
            <a:noAutofit/>
          </a:bodyPr>
          <a:lstStyle>
            <a:lvl1pPr indent="0" defTabSz="914400">
              <a:lnSpc>
                <a:spcPct val="100000"/>
              </a:lnSpc>
              <a:buNone/>
              <a:defRPr b="0" lang="fr-FR" sz="1200" strike="noStrike" u="none">
                <a:solidFill>
                  <a:schemeClr val="dk1">
                    <a:tint val="75000"/>
                  </a:schemeClr>
                </a:solidFill>
                <a:uFillTx/>
                <a:latin typeface="Calibri"/>
              </a:defRPr>
            </a:lvl1pPr>
          </a:lstStyle>
          <a:p>
            <a:pPr indent="0"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162" name="PlaceHolder 3"/>
          <p:cNvSpPr>
            <a:spLocks noGrp="1"/>
          </p:cNvSpPr>
          <p:nvPr>
            <p:ph type="ftr" idx="77"/>
          </p:nvPr>
        </p:nvSpPr>
        <p:spPr>
          <a:xfrm>
            <a:off x="3029040" y="4767120"/>
            <a:ext cx="3085920" cy="274320"/>
          </a:xfrm>
          <a:prstGeom prst="rect">
            <a:avLst/>
          </a:prstGeom>
          <a:noFill/>
          <a:ln w="0">
            <a:noFill/>
          </a:ln>
        </p:spPr>
        <p:txBody>
          <a:bodyPr lIns="91440" rIns="91440" tIns="45720" bIns="45720" anchor="ctr">
            <a:noAutofit/>
          </a:bodyPr>
          <a:lstStyle>
            <a:lvl1pPr indent="0" algn="ctr" defTabSz="914400">
              <a:lnSpc>
                <a:spcPct val="100000"/>
              </a:lnSpc>
              <a:buNone/>
              <a:defRPr b="0" lang="fr-FR" sz="1200" strike="noStrike" u="none">
                <a:solidFill>
                  <a:schemeClr val="dk1">
                    <a:tint val="75000"/>
                  </a:schemeClr>
                </a:solidFill>
                <a:uFillTx/>
                <a:latin typeface="Calibri"/>
              </a:defRPr>
            </a:lvl1pPr>
          </a:lstStyle>
          <a:p>
            <a:pPr indent="0" algn="ctr"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163" name="PlaceHolder 4"/>
          <p:cNvSpPr>
            <a:spLocks noGrp="1"/>
          </p:cNvSpPr>
          <p:nvPr>
            <p:ph type="sldNum" idx="78"/>
          </p:nvPr>
        </p:nvSpPr>
        <p:spPr>
          <a:xfrm>
            <a:off x="6458040" y="4767120"/>
            <a:ext cx="2057040" cy="274320"/>
          </a:xfrm>
          <a:prstGeom prst="rect">
            <a:avLst/>
          </a:prstGeom>
          <a:noFill/>
          <a:ln w="0">
            <a:noFill/>
          </a:ln>
        </p:spPr>
        <p:txBody>
          <a:bodyPr lIns="91440" rIns="91440" tIns="45720" bIns="45720" anchor="ctr">
            <a:noAutofit/>
          </a:bodyPr>
          <a:lstStyle>
            <a:lvl1pPr indent="0" algn="r" defTabSz="914400">
              <a:lnSpc>
                <a:spcPct val="100000"/>
              </a:lnSpc>
              <a:buNone/>
              <a:defRPr b="0" lang="fr-FR" sz="1200" strike="noStrike" u="none">
                <a:solidFill>
                  <a:schemeClr val="dk1">
                    <a:tint val="75000"/>
                  </a:schemeClr>
                </a:solidFill>
                <a:uFillTx/>
                <a:latin typeface="Calibri"/>
              </a:defRPr>
            </a:lvl1pPr>
          </a:lstStyle>
          <a:p>
            <a:pPr indent="0" algn="r" defTabSz="914400">
              <a:lnSpc>
                <a:spcPct val="100000"/>
              </a:lnSpc>
              <a:buNone/>
            </a:pPr>
            <a:fld id="{366341CF-8C49-4D91-97ED-938287318AB3}" type="slidenum">
              <a:rPr b="0" lang="fr-FR" sz="1200" strike="noStrike" u="none">
                <a:solidFill>
                  <a:schemeClr val="dk1">
                    <a:tint val="75000"/>
                  </a:schemeClr>
                </a:solidFill>
                <a:uFillTx/>
                <a:latin typeface="Calibri"/>
              </a:rPr>
              <a:t>1</a:t>
            </a:fld>
            <a:endParaRPr b="0" lang="fr-FR"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705" r:id="rId2"/>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10" name="Image 8" descr=""/>
          <p:cNvPicPr/>
          <p:nvPr/>
        </p:nvPicPr>
        <p:blipFill>
          <a:blip r:embed="rId2"/>
          <a:stretch/>
        </p:blipFill>
        <p:spPr>
          <a:xfrm>
            <a:off x="263160" y="106200"/>
            <a:ext cx="984600" cy="720000"/>
          </a:xfrm>
          <a:prstGeom prst="rect">
            <a:avLst/>
          </a:prstGeom>
          <a:ln w="0">
            <a:noFill/>
          </a:ln>
        </p:spPr>
      </p:pic>
      <p:sp>
        <p:nvSpPr>
          <p:cNvPr id="11" name="PlaceHolder 1"/>
          <p:cNvSpPr>
            <a:spLocks noGrp="1"/>
          </p:cNvSpPr>
          <p:nvPr>
            <p:ph type="title"/>
          </p:nvPr>
        </p:nvSpPr>
        <p:spPr>
          <a:xfrm>
            <a:off x="360000" y="900000"/>
            <a:ext cx="8423640" cy="719640"/>
          </a:xfrm>
          <a:prstGeom prst="rect">
            <a:avLst/>
          </a:prstGeom>
          <a:noFill/>
          <a:ln w="0">
            <a:noFill/>
          </a:ln>
        </p:spPr>
        <p:txBody>
          <a:bodyPr lIns="0" rIns="0" tIns="0" bIns="0" anchor="t">
            <a:noAutofit/>
          </a:bodyPr>
          <a:p>
            <a:pPr indent="0" defTabSz="914400">
              <a:lnSpc>
                <a:spcPct val="90000"/>
              </a:lnSpc>
              <a:buNone/>
            </a:pPr>
            <a:r>
              <a:rPr b="1" lang="fr-FR" sz="2550" strike="noStrike" u="none">
                <a:solidFill>
                  <a:schemeClr val="dk1"/>
                </a:solidFill>
                <a:uFillTx/>
                <a:latin typeface="Arial"/>
              </a:rPr>
              <a:t>Titre</a:t>
            </a:r>
            <a:endParaRPr b="0" lang="fr-FR" sz="2550" strike="noStrike" u="none">
              <a:solidFill>
                <a:schemeClr val="dk1"/>
              </a:solidFill>
              <a:uFillTx/>
              <a:latin typeface="Arial"/>
            </a:endParaRPr>
          </a:p>
        </p:txBody>
      </p:sp>
      <p:sp>
        <p:nvSpPr>
          <p:cNvPr id="12" name="PlaceHolder 2"/>
          <p:cNvSpPr>
            <a:spLocks noGrp="1"/>
          </p:cNvSpPr>
          <p:nvPr>
            <p:ph type="dt" idx="4"/>
          </p:nvPr>
        </p:nvSpPr>
        <p:spPr>
          <a:xfrm>
            <a:off x="7614000" y="4783680"/>
            <a:ext cx="1169640" cy="359640"/>
          </a:xfrm>
          <a:prstGeom prst="rect">
            <a:avLst/>
          </a:prstGeom>
          <a:noFill/>
          <a:ln w="0">
            <a:noFill/>
          </a:ln>
        </p:spPr>
        <p:txBody>
          <a:bodyPr lIns="0" rIns="0" tIns="0" bIns="0" anchor="ctr">
            <a:noAutofit/>
          </a:bodyPr>
          <a:lstStyle>
            <a:lvl1pPr indent="0" algn="r" defTabSz="914400">
              <a:lnSpc>
                <a:spcPct val="100000"/>
              </a:lnSpc>
              <a:buNone/>
              <a:defRPr b="1" lang="fr-FR" sz="750" strike="noStrike" u="none" cap="all">
                <a:solidFill>
                  <a:srgbClr val="435997"/>
                </a:solidFill>
                <a:uFillTx/>
                <a:latin typeface="Marianne"/>
              </a:defRPr>
            </a:lvl1pPr>
          </a:lstStyle>
          <a:p>
            <a:pPr indent="0" algn="r" defTabSz="914400">
              <a:lnSpc>
                <a:spcPct val="100000"/>
              </a:lnSpc>
              <a:buNone/>
            </a:pPr>
            <a:r>
              <a:rPr b="1" lang="fr-FR" sz="750" strike="noStrike" u="none" cap="all">
                <a:solidFill>
                  <a:srgbClr val="435997"/>
                </a:solidFill>
                <a:uFillTx/>
                <a:latin typeface="Marianne"/>
              </a:rPr>
              <a:t> </a:t>
            </a:r>
            <a:endParaRPr b="0" lang="fr-FR" sz="75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653" r:id="rId3"/>
  </p:sldLayoutIdLst>
</p:sldMaster>
</file>

<file path=ppt/slideMasters/slideMaster30.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66" name="PlaceHolder 1"/>
          <p:cNvSpPr>
            <a:spLocks noGrp="1"/>
          </p:cNvSpPr>
          <p:nvPr>
            <p:ph type="title"/>
          </p:nvPr>
        </p:nvSpPr>
        <p:spPr>
          <a:xfrm>
            <a:off x="628560" y="274680"/>
            <a:ext cx="7886520" cy="993240"/>
          </a:xfrm>
          <a:prstGeom prst="rect">
            <a:avLst/>
          </a:prstGeom>
          <a:noFill/>
          <a:ln w="0">
            <a:noFill/>
          </a:ln>
        </p:spPr>
        <p:txBody>
          <a:bodyPr lIns="91440" rIns="91440" tIns="45720" bIns="45720" anchor="ctr">
            <a:noAutofit/>
          </a:bodyPr>
          <a:p>
            <a:pPr indent="0" defTabSz="914400">
              <a:lnSpc>
                <a:spcPct val="90000"/>
              </a:lnSpc>
              <a:buNone/>
            </a:pPr>
            <a:r>
              <a:rPr b="0" lang="fr-FR" sz="4400" strike="noStrike" u="none">
                <a:solidFill>
                  <a:schemeClr val="dk1"/>
                </a:solidFill>
                <a:uFillTx/>
                <a:latin typeface="Calibri Light"/>
              </a:rPr>
              <a:t>Modifiez le style du titre</a:t>
            </a:r>
            <a:endParaRPr b="0" lang="fr-FR" sz="4400" strike="noStrike" u="none">
              <a:solidFill>
                <a:schemeClr val="dk1"/>
              </a:solidFill>
              <a:uFillTx/>
              <a:latin typeface="Calibri"/>
            </a:endParaRPr>
          </a:p>
        </p:txBody>
      </p:sp>
      <p:sp>
        <p:nvSpPr>
          <p:cNvPr id="167" name="PlaceHolder 2"/>
          <p:cNvSpPr>
            <a:spLocks noGrp="1"/>
          </p:cNvSpPr>
          <p:nvPr>
            <p:ph type="body"/>
          </p:nvPr>
        </p:nvSpPr>
        <p:spPr>
          <a:xfrm>
            <a:off x="628560" y="1370160"/>
            <a:ext cx="7886520" cy="3261960"/>
          </a:xfrm>
          <a:prstGeom prst="rect">
            <a:avLst/>
          </a:prstGeom>
          <a:noFill/>
          <a:ln w="0">
            <a:noFill/>
          </a:ln>
        </p:spPr>
        <p:txBody>
          <a:bodyPr lIns="91440" rIns="91440" tIns="45720" bIns="45720" anchor="t" vert="eaVert">
            <a:noAutofit/>
          </a:bodyPr>
          <a:p>
            <a:pPr marL="228600" indent="-228600" defTabSz="914400">
              <a:lnSpc>
                <a:spcPct val="90000"/>
              </a:lnSpc>
              <a:spcBef>
                <a:spcPts val="1001"/>
              </a:spcBef>
              <a:buClr>
                <a:srgbClr val="000000"/>
              </a:buClr>
              <a:buFont typeface="Arial"/>
              <a:buChar char="•"/>
            </a:pPr>
            <a:r>
              <a:rPr b="0" lang="fr-FR" sz="2800" strike="noStrike" u="none">
                <a:solidFill>
                  <a:schemeClr val="dk1"/>
                </a:solidFill>
                <a:uFillTx/>
                <a:latin typeface="Calibri"/>
              </a:rPr>
              <a:t>Modifier les styles du texte du masque</a:t>
            </a:r>
            <a:endParaRPr b="0" lang="fr-FR" sz="2800" strike="noStrike" u="none">
              <a:solidFill>
                <a:schemeClr val="dk1"/>
              </a:solidFill>
              <a:uFillTx/>
              <a:latin typeface="Calibri"/>
            </a:endParaRPr>
          </a:p>
          <a:p>
            <a:pPr lvl="1" marL="685800" indent="-228600" defTabSz="914400">
              <a:lnSpc>
                <a:spcPct val="90000"/>
              </a:lnSpc>
              <a:spcBef>
                <a:spcPts val="499"/>
              </a:spcBef>
              <a:buClr>
                <a:srgbClr val="000000"/>
              </a:buClr>
              <a:buFont typeface="Arial"/>
              <a:buChar char="•"/>
            </a:pPr>
            <a:r>
              <a:rPr b="0" lang="fr-FR" sz="2400" strike="noStrike" u="none">
                <a:solidFill>
                  <a:schemeClr val="dk1"/>
                </a:solidFill>
                <a:uFillTx/>
                <a:latin typeface="Calibri"/>
              </a:rPr>
              <a:t>Deuxième niveau</a:t>
            </a:r>
            <a:endParaRPr b="0" lang="fr-FR" sz="2400" strike="noStrike" u="none">
              <a:solidFill>
                <a:schemeClr val="dk1"/>
              </a:solidFill>
              <a:uFillTx/>
              <a:latin typeface="Calibri"/>
            </a:endParaRPr>
          </a:p>
          <a:p>
            <a:pPr lvl="2" marL="1143000" indent="-228600" defTabSz="914400">
              <a:lnSpc>
                <a:spcPct val="90000"/>
              </a:lnSpc>
              <a:spcBef>
                <a:spcPts val="499"/>
              </a:spcBef>
              <a:buClr>
                <a:srgbClr val="000000"/>
              </a:buClr>
              <a:buFont typeface="Arial"/>
              <a:buChar char="•"/>
            </a:pPr>
            <a:r>
              <a:rPr b="0" lang="fr-FR" sz="2000" strike="noStrike" u="none">
                <a:solidFill>
                  <a:schemeClr val="dk1"/>
                </a:solidFill>
                <a:uFillTx/>
                <a:latin typeface="Calibri"/>
              </a:rPr>
              <a:t>Troisième niveau</a:t>
            </a:r>
            <a:endParaRPr b="0" lang="fr-FR" sz="2000" strike="noStrike" u="none">
              <a:solidFill>
                <a:schemeClr val="dk1"/>
              </a:solidFill>
              <a:uFillTx/>
              <a:latin typeface="Calibri"/>
            </a:endParaRPr>
          </a:p>
          <a:p>
            <a:pPr lvl="3" marL="16002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Quatrième niveau</a:t>
            </a:r>
            <a:endParaRPr b="0" lang="fr-FR" sz="1800" strike="noStrike" u="none">
              <a:solidFill>
                <a:schemeClr val="dk1"/>
              </a:solidFill>
              <a:uFillTx/>
              <a:latin typeface="Calibri"/>
            </a:endParaRPr>
          </a:p>
          <a:p>
            <a:pPr lvl="4" marL="20574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Cinquième niveau</a:t>
            </a:r>
            <a:endParaRPr b="0" lang="fr-FR" sz="1800" strike="noStrike" u="none">
              <a:solidFill>
                <a:schemeClr val="dk1"/>
              </a:solidFill>
              <a:uFillTx/>
              <a:latin typeface="Calibri"/>
            </a:endParaRPr>
          </a:p>
        </p:txBody>
      </p:sp>
      <p:sp>
        <p:nvSpPr>
          <p:cNvPr id="168" name="PlaceHolder 3"/>
          <p:cNvSpPr>
            <a:spLocks noGrp="1"/>
          </p:cNvSpPr>
          <p:nvPr>
            <p:ph type="dt" idx="79"/>
          </p:nvPr>
        </p:nvSpPr>
        <p:spPr>
          <a:xfrm>
            <a:off x="628560" y="4767120"/>
            <a:ext cx="2057040" cy="274320"/>
          </a:xfrm>
          <a:prstGeom prst="rect">
            <a:avLst/>
          </a:prstGeom>
          <a:noFill/>
          <a:ln w="0">
            <a:noFill/>
          </a:ln>
        </p:spPr>
        <p:txBody>
          <a:bodyPr lIns="91440" rIns="91440" tIns="45720" bIns="45720" anchor="ctr">
            <a:noAutofit/>
          </a:bodyPr>
          <a:lstStyle>
            <a:lvl1pPr indent="0" defTabSz="914400">
              <a:lnSpc>
                <a:spcPct val="100000"/>
              </a:lnSpc>
              <a:buNone/>
              <a:defRPr b="0" lang="fr-FR" sz="1200" strike="noStrike" u="none">
                <a:solidFill>
                  <a:schemeClr val="dk1">
                    <a:tint val="75000"/>
                  </a:schemeClr>
                </a:solidFill>
                <a:uFillTx/>
                <a:latin typeface="Calibri"/>
              </a:defRPr>
            </a:lvl1pPr>
          </a:lstStyle>
          <a:p>
            <a:pPr indent="0"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169" name="PlaceHolder 4"/>
          <p:cNvSpPr>
            <a:spLocks noGrp="1"/>
          </p:cNvSpPr>
          <p:nvPr>
            <p:ph type="ftr" idx="80"/>
          </p:nvPr>
        </p:nvSpPr>
        <p:spPr>
          <a:xfrm>
            <a:off x="3029040" y="4767120"/>
            <a:ext cx="3085920" cy="274320"/>
          </a:xfrm>
          <a:prstGeom prst="rect">
            <a:avLst/>
          </a:prstGeom>
          <a:noFill/>
          <a:ln w="0">
            <a:noFill/>
          </a:ln>
        </p:spPr>
        <p:txBody>
          <a:bodyPr lIns="91440" rIns="91440" tIns="45720" bIns="45720" anchor="ctr">
            <a:noAutofit/>
          </a:bodyPr>
          <a:lstStyle>
            <a:lvl1pPr indent="0" algn="ctr" defTabSz="914400">
              <a:lnSpc>
                <a:spcPct val="100000"/>
              </a:lnSpc>
              <a:buNone/>
              <a:defRPr b="0" lang="fr-FR" sz="1200" strike="noStrike" u="none">
                <a:solidFill>
                  <a:schemeClr val="dk1">
                    <a:tint val="75000"/>
                  </a:schemeClr>
                </a:solidFill>
                <a:uFillTx/>
                <a:latin typeface="Calibri"/>
              </a:defRPr>
            </a:lvl1pPr>
          </a:lstStyle>
          <a:p>
            <a:pPr indent="0" algn="ctr"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170" name="PlaceHolder 5"/>
          <p:cNvSpPr>
            <a:spLocks noGrp="1"/>
          </p:cNvSpPr>
          <p:nvPr>
            <p:ph type="sldNum" idx="81"/>
          </p:nvPr>
        </p:nvSpPr>
        <p:spPr>
          <a:xfrm>
            <a:off x="6458040" y="4767120"/>
            <a:ext cx="2057040" cy="274320"/>
          </a:xfrm>
          <a:prstGeom prst="rect">
            <a:avLst/>
          </a:prstGeom>
          <a:noFill/>
          <a:ln w="0">
            <a:noFill/>
          </a:ln>
        </p:spPr>
        <p:txBody>
          <a:bodyPr lIns="91440" rIns="91440" tIns="45720" bIns="45720" anchor="ctr">
            <a:noAutofit/>
          </a:bodyPr>
          <a:lstStyle>
            <a:lvl1pPr indent="0" algn="r" defTabSz="914400">
              <a:lnSpc>
                <a:spcPct val="100000"/>
              </a:lnSpc>
              <a:buNone/>
              <a:defRPr b="0" lang="fr-FR" sz="1200" strike="noStrike" u="none">
                <a:solidFill>
                  <a:schemeClr val="dk1">
                    <a:tint val="75000"/>
                  </a:schemeClr>
                </a:solidFill>
                <a:uFillTx/>
                <a:latin typeface="Calibri"/>
              </a:defRPr>
            </a:lvl1pPr>
          </a:lstStyle>
          <a:p>
            <a:pPr indent="0" algn="r" defTabSz="914400">
              <a:lnSpc>
                <a:spcPct val="100000"/>
              </a:lnSpc>
              <a:buNone/>
            </a:pPr>
            <a:fld id="{A317B380-2B53-4B9F-9358-28C8C7B5ECCF}" type="slidenum">
              <a:rPr b="0" lang="fr-FR" sz="1200" strike="noStrike" u="none">
                <a:solidFill>
                  <a:schemeClr val="dk1">
                    <a:tint val="75000"/>
                  </a:schemeClr>
                </a:solidFill>
                <a:uFillTx/>
                <a:latin typeface="Calibri"/>
              </a:rPr>
              <a:t>1</a:t>
            </a:fld>
            <a:endParaRPr b="0" lang="fr-FR"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707" r:id="rId2"/>
  </p:sldLayoutIdLst>
</p:sldMaster>
</file>

<file path=ppt/slideMasters/slideMaster3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71" name="PlaceHolder 1"/>
          <p:cNvSpPr>
            <a:spLocks noGrp="1"/>
          </p:cNvSpPr>
          <p:nvPr>
            <p:ph type="title"/>
          </p:nvPr>
        </p:nvSpPr>
        <p:spPr>
          <a:xfrm>
            <a:off x="6543720" y="274680"/>
            <a:ext cx="1971360" cy="4357440"/>
          </a:xfrm>
          <a:prstGeom prst="rect">
            <a:avLst/>
          </a:prstGeom>
          <a:noFill/>
          <a:ln w="0">
            <a:noFill/>
          </a:ln>
        </p:spPr>
        <p:txBody>
          <a:bodyPr lIns="91440" rIns="91440" tIns="45720" bIns="45720" anchor="ctr" vert="eaVert">
            <a:noAutofit/>
          </a:bodyPr>
          <a:p>
            <a:pPr indent="0" defTabSz="914400">
              <a:lnSpc>
                <a:spcPct val="90000"/>
              </a:lnSpc>
              <a:buNone/>
            </a:pPr>
            <a:r>
              <a:rPr b="0" lang="fr-FR" sz="4400" strike="noStrike" u="none">
                <a:solidFill>
                  <a:schemeClr val="dk1"/>
                </a:solidFill>
                <a:uFillTx/>
                <a:latin typeface="Calibri Light"/>
              </a:rPr>
              <a:t>Modifiez le style du titre</a:t>
            </a:r>
            <a:endParaRPr b="0" lang="fr-FR" sz="4400" strike="noStrike" u="none">
              <a:solidFill>
                <a:schemeClr val="dk1"/>
              </a:solidFill>
              <a:uFillTx/>
              <a:latin typeface="Calibri"/>
            </a:endParaRPr>
          </a:p>
        </p:txBody>
      </p:sp>
      <p:sp>
        <p:nvSpPr>
          <p:cNvPr id="172" name="PlaceHolder 2"/>
          <p:cNvSpPr>
            <a:spLocks noGrp="1"/>
          </p:cNvSpPr>
          <p:nvPr>
            <p:ph type="body"/>
          </p:nvPr>
        </p:nvSpPr>
        <p:spPr>
          <a:xfrm>
            <a:off x="628560" y="274680"/>
            <a:ext cx="5762160" cy="4357440"/>
          </a:xfrm>
          <a:prstGeom prst="rect">
            <a:avLst/>
          </a:prstGeom>
          <a:noFill/>
          <a:ln w="0">
            <a:noFill/>
          </a:ln>
        </p:spPr>
        <p:txBody>
          <a:bodyPr lIns="91440" rIns="91440" tIns="45720" bIns="45720" anchor="t" vert="eaVert">
            <a:noAutofit/>
          </a:bodyPr>
          <a:p>
            <a:pPr marL="228600" indent="-228600" defTabSz="914400">
              <a:lnSpc>
                <a:spcPct val="90000"/>
              </a:lnSpc>
              <a:spcBef>
                <a:spcPts val="1001"/>
              </a:spcBef>
              <a:buClr>
                <a:srgbClr val="000000"/>
              </a:buClr>
              <a:buFont typeface="Arial"/>
              <a:buChar char="•"/>
            </a:pPr>
            <a:r>
              <a:rPr b="0" lang="fr-FR" sz="2800" strike="noStrike" u="none">
                <a:solidFill>
                  <a:schemeClr val="dk1"/>
                </a:solidFill>
                <a:uFillTx/>
                <a:latin typeface="Calibri"/>
              </a:rPr>
              <a:t>Modifier les styles du texte du masque</a:t>
            </a:r>
            <a:endParaRPr b="0" lang="fr-FR" sz="2800" strike="noStrike" u="none">
              <a:solidFill>
                <a:schemeClr val="dk1"/>
              </a:solidFill>
              <a:uFillTx/>
              <a:latin typeface="Calibri"/>
            </a:endParaRPr>
          </a:p>
          <a:p>
            <a:pPr lvl="1" marL="685800" indent="-228600" defTabSz="914400">
              <a:lnSpc>
                <a:spcPct val="90000"/>
              </a:lnSpc>
              <a:spcBef>
                <a:spcPts val="499"/>
              </a:spcBef>
              <a:buClr>
                <a:srgbClr val="000000"/>
              </a:buClr>
              <a:buFont typeface="Arial"/>
              <a:buChar char="•"/>
            </a:pPr>
            <a:r>
              <a:rPr b="0" lang="fr-FR" sz="2400" strike="noStrike" u="none">
                <a:solidFill>
                  <a:schemeClr val="dk1"/>
                </a:solidFill>
                <a:uFillTx/>
                <a:latin typeface="Calibri"/>
              </a:rPr>
              <a:t>Deuxième niveau</a:t>
            </a:r>
            <a:endParaRPr b="0" lang="fr-FR" sz="2400" strike="noStrike" u="none">
              <a:solidFill>
                <a:schemeClr val="dk1"/>
              </a:solidFill>
              <a:uFillTx/>
              <a:latin typeface="Calibri"/>
            </a:endParaRPr>
          </a:p>
          <a:p>
            <a:pPr lvl="2" marL="1143000" indent="-228600" defTabSz="914400">
              <a:lnSpc>
                <a:spcPct val="90000"/>
              </a:lnSpc>
              <a:spcBef>
                <a:spcPts val="499"/>
              </a:spcBef>
              <a:buClr>
                <a:srgbClr val="000000"/>
              </a:buClr>
              <a:buFont typeface="Arial"/>
              <a:buChar char="•"/>
            </a:pPr>
            <a:r>
              <a:rPr b="0" lang="fr-FR" sz="2000" strike="noStrike" u="none">
                <a:solidFill>
                  <a:schemeClr val="dk1"/>
                </a:solidFill>
                <a:uFillTx/>
                <a:latin typeface="Calibri"/>
              </a:rPr>
              <a:t>Troisième niveau</a:t>
            </a:r>
            <a:endParaRPr b="0" lang="fr-FR" sz="2000" strike="noStrike" u="none">
              <a:solidFill>
                <a:schemeClr val="dk1"/>
              </a:solidFill>
              <a:uFillTx/>
              <a:latin typeface="Calibri"/>
            </a:endParaRPr>
          </a:p>
          <a:p>
            <a:pPr lvl="3" marL="16002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Quatrième niveau</a:t>
            </a:r>
            <a:endParaRPr b="0" lang="fr-FR" sz="1800" strike="noStrike" u="none">
              <a:solidFill>
                <a:schemeClr val="dk1"/>
              </a:solidFill>
              <a:uFillTx/>
              <a:latin typeface="Calibri"/>
            </a:endParaRPr>
          </a:p>
          <a:p>
            <a:pPr lvl="4" marL="20574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Cinquième niveau</a:t>
            </a:r>
            <a:endParaRPr b="0" lang="fr-FR" sz="1800" strike="noStrike" u="none">
              <a:solidFill>
                <a:schemeClr val="dk1"/>
              </a:solidFill>
              <a:uFillTx/>
              <a:latin typeface="Calibri"/>
            </a:endParaRPr>
          </a:p>
        </p:txBody>
      </p:sp>
      <p:sp>
        <p:nvSpPr>
          <p:cNvPr id="173" name="PlaceHolder 3"/>
          <p:cNvSpPr>
            <a:spLocks noGrp="1"/>
          </p:cNvSpPr>
          <p:nvPr>
            <p:ph type="dt" idx="82"/>
          </p:nvPr>
        </p:nvSpPr>
        <p:spPr>
          <a:xfrm>
            <a:off x="628560" y="4767120"/>
            <a:ext cx="2057040" cy="274320"/>
          </a:xfrm>
          <a:prstGeom prst="rect">
            <a:avLst/>
          </a:prstGeom>
          <a:noFill/>
          <a:ln w="0">
            <a:noFill/>
          </a:ln>
        </p:spPr>
        <p:txBody>
          <a:bodyPr lIns="91440" rIns="91440" tIns="45720" bIns="45720" anchor="ctr">
            <a:noAutofit/>
          </a:bodyPr>
          <a:lstStyle>
            <a:lvl1pPr indent="0" defTabSz="914400">
              <a:lnSpc>
                <a:spcPct val="100000"/>
              </a:lnSpc>
              <a:buNone/>
              <a:defRPr b="0" lang="fr-FR" sz="1200" strike="noStrike" u="none">
                <a:solidFill>
                  <a:schemeClr val="dk1">
                    <a:tint val="75000"/>
                  </a:schemeClr>
                </a:solidFill>
                <a:uFillTx/>
                <a:latin typeface="Calibri"/>
              </a:defRPr>
            </a:lvl1pPr>
          </a:lstStyle>
          <a:p>
            <a:pPr indent="0"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174" name="PlaceHolder 4"/>
          <p:cNvSpPr>
            <a:spLocks noGrp="1"/>
          </p:cNvSpPr>
          <p:nvPr>
            <p:ph type="ftr" idx="83"/>
          </p:nvPr>
        </p:nvSpPr>
        <p:spPr>
          <a:xfrm>
            <a:off x="3029040" y="4767120"/>
            <a:ext cx="3085920" cy="274320"/>
          </a:xfrm>
          <a:prstGeom prst="rect">
            <a:avLst/>
          </a:prstGeom>
          <a:noFill/>
          <a:ln w="0">
            <a:noFill/>
          </a:ln>
        </p:spPr>
        <p:txBody>
          <a:bodyPr lIns="91440" rIns="91440" tIns="45720" bIns="45720" anchor="ctr">
            <a:noAutofit/>
          </a:bodyPr>
          <a:lstStyle>
            <a:lvl1pPr indent="0" algn="ctr" defTabSz="914400">
              <a:lnSpc>
                <a:spcPct val="100000"/>
              </a:lnSpc>
              <a:buNone/>
              <a:defRPr b="0" lang="fr-FR" sz="1200" strike="noStrike" u="none">
                <a:solidFill>
                  <a:schemeClr val="dk1">
                    <a:tint val="75000"/>
                  </a:schemeClr>
                </a:solidFill>
                <a:uFillTx/>
                <a:latin typeface="Calibri"/>
              </a:defRPr>
            </a:lvl1pPr>
          </a:lstStyle>
          <a:p>
            <a:pPr indent="0" algn="ctr"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175" name="PlaceHolder 5"/>
          <p:cNvSpPr>
            <a:spLocks noGrp="1"/>
          </p:cNvSpPr>
          <p:nvPr>
            <p:ph type="sldNum" idx="84"/>
          </p:nvPr>
        </p:nvSpPr>
        <p:spPr>
          <a:xfrm>
            <a:off x="6458040" y="4767120"/>
            <a:ext cx="2057040" cy="274320"/>
          </a:xfrm>
          <a:prstGeom prst="rect">
            <a:avLst/>
          </a:prstGeom>
          <a:noFill/>
          <a:ln w="0">
            <a:noFill/>
          </a:ln>
        </p:spPr>
        <p:txBody>
          <a:bodyPr lIns="91440" rIns="91440" tIns="45720" bIns="45720" anchor="ctr">
            <a:noAutofit/>
          </a:bodyPr>
          <a:lstStyle>
            <a:lvl1pPr indent="0" algn="r" defTabSz="914400">
              <a:lnSpc>
                <a:spcPct val="100000"/>
              </a:lnSpc>
              <a:buNone/>
              <a:defRPr b="0" lang="fr-FR" sz="1200" strike="noStrike" u="none">
                <a:solidFill>
                  <a:schemeClr val="dk1">
                    <a:tint val="75000"/>
                  </a:schemeClr>
                </a:solidFill>
                <a:uFillTx/>
                <a:latin typeface="Calibri"/>
              </a:defRPr>
            </a:lvl1pPr>
          </a:lstStyle>
          <a:p>
            <a:pPr indent="0" algn="r" defTabSz="914400">
              <a:lnSpc>
                <a:spcPct val="100000"/>
              </a:lnSpc>
              <a:buNone/>
            </a:pPr>
            <a:fld id="{1088A4CC-1B7C-4DF7-AD74-BFA40DD6B22A}" type="slidenum">
              <a:rPr b="0" lang="fr-FR" sz="1200" strike="noStrike" u="none">
                <a:solidFill>
                  <a:schemeClr val="dk1">
                    <a:tint val="75000"/>
                  </a:schemeClr>
                </a:solidFill>
                <a:uFillTx/>
                <a:latin typeface="Calibri"/>
              </a:rPr>
              <a:t>1</a:t>
            </a:fld>
            <a:endParaRPr b="0" lang="fr-FR"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709" r:id="rId2"/>
  </p:sldLayoutIdLst>
</p:sldMaster>
</file>

<file path=ppt/slideMasters/slideMaster3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76" name="PlaceHolder 1"/>
          <p:cNvSpPr>
            <a:spLocks noGrp="1"/>
          </p:cNvSpPr>
          <p:nvPr>
            <p:ph type="title"/>
          </p:nvPr>
        </p:nvSpPr>
        <p:spPr>
          <a:xfrm>
            <a:off x="628560" y="274680"/>
            <a:ext cx="7886520" cy="993240"/>
          </a:xfrm>
          <a:prstGeom prst="rect">
            <a:avLst/>
          </a:prstGeom>
          <a:noFill/>
          <a:ln w="0">
            <a:noFill/>
          </a:ln>
        </p:spPr>
        <p:txBody>
          <a:bodyPr lIns="91440" rIns="91440" tIns="45720" bIns="45720" anchor="ctr">
            <a:noAutofit/>
          </a:bodyPr>
          <a:p>
            <a:pPr indent="0" defTabSz="914400">
              <a:lnSpc>
                <a:spcPct val="90000"/>
              </a:lnSpc>
              <a:buNone/>
            </a:pPr>
            <a:r>
              <a:rPr b="0" lang="fr-FR" sz="4400" strike="noStrike" u="none">
                <a:solidFill>
                  <a:schemeClr val="dk1"/>
                </a:solidFill>
                <a:uFillTx/>
                <a:latin typeface="Calibri Light"/>
              </a:rPr>
              <a:t>Modifiez le style du titre</a:t>
            </a:r>
            <a:endParaRPr b="0" lang="fr-FR" sz="4400" strike="noStrike" u="none">
              <a:solidFill>
                <a:schemeClr val="dk1"/>
              </a:solidFill>
              <a:uFillTx/>
              <a:latin typeface="Calibri"/>
            </a:endParaRPr>
          </a:p>
        </p:txBody>
      </p:sp>
      <p:sp>
        <p:nvSpPr>
          <p:cNvPr id="177" name="PlaceHolder 2"/>
          <p:cNvSpPr>
            <a:spLocks noGrp="1"/>
          </p:cNvSpPr>
          <p:nvPr>
            <p:ph type="body"/>
          </p:nvPr>
        </p:nvSpPr>
        <p:spPr>
          <a:xfrm>
            <a:off x="628560" y="1370160"/>
            <a:ext cx="7886520" cy="326196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fr-FR" sz="2800" strike="noStrike" u="none">
                <a:solidFill>
                  <a:schemeClr val="dk1"/>
                </a:solidFill>
                <a:uFillTx/>
                <a:latin typeface="Calibri"/>
              </a:rPr>
              <a:t>Modifier les styles du texte du masque</a:t>
            </a:r>
            <a:endParaRPr b="0" lang="fr-FR" sz="2800" strike="noStrike" u="none">
              <a:solidFill>
                <a:schemeClr val="dk1"/>
              </a:solidFill>
              <a:uFillTx/>
              <a:latin typeface="Calibri"/>
            </a:endParaRPr>
          </a:p>
          <a:p>
            <a:pPr lvl="1" marL="685800" indent="-228600" defTabSz="914400">
              <a:lnSpc>
                <a:spcPct val="90000"/>
              </a:lnSpc>
              <a:spcBef>
                <a:spcPts val="499"/>
              </a:spcBef>
              <a:buClr>
                <a:srgbClr val="000000"/>
              </a:buClr>
              <a:buFont typeface="Arial"/>
              <a:buChar char="•"/>
            </a:pPr>
            <a:r>
              <a:rPr b="0" lang="fr-FR" sz="2400" strike="noStrike" u="none">
                <a:solidFill>
                  <a:schemeClr val="dk1"/>
                </a:solidFill>
                <a:uFillTx/>
                <a:latin typeface="Calibri"/>
              </a:rPr>
              <a:t>Deuxième niveau</a:t>
            </a:r>
            <a:endParaRPr b="0" lang="fr-FR" sz="2400" strike="noStrike" u="none">
              <a:solidFill>
                <a:schemeClr val="dk1"/>
              </a:solidFill>
              <a:uFillTx/>
              <a:latin typeface="Calibri"/>
            </a:endParaRPr>
          </a:p>
          <a:p>
            <a:pPr lvl="2" marL="1143000" indent="-228600" defTabSz="914400">
              <a:lnSpc>
                <a:spcPct val="90000"/>
              </a:lnSpc>
              <a:spcBef>
                <a:spcPts val="499"/>
              </a:spcBef>
              <a:buClr>
                <a:srgbClr val="000000"/>
              </a:buClr>
              <a:buFont typeface="Arial"/>
              <a:buChar char="•"/>
            </a:pPr>
            <a:r>
              <a:rPr b="0" lang="fr-FR" sz="2000" strike="noStrike" u="none">
                <a:solidFill>
                  <a:schemeClr val="dk1"/>
                </a:solidFill>
                <a:uFillTx/>
                <a:latin typeface="Calibri"/>
              </a:rPr>
              <a:t>Troisième niveau</a:t>
            </a:r>
            <a:endParaRPr b="0" lang="fr-FR" sz="2000" strike="noStrike" u="none">
              <a:solidFill>
                <a:schemeClr val="dk1"/>
              </a:solidFill>
              <a:uFillTx/>
              <a:latin typeface="Calibri"/>
            </a:endParaRPr>
          </a:p>
          <a:p>
            <a:pPr lvl="3" marL="16002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Quatrième niveau</a:t>
            </a:r>
            <a:endParaRPr b="0" lang="fr-FR" sz="1800" strike="noStrike" u="none">
              <a:solidFill>
                <a:schemeClr val="dk1"/>
              </a:solidFill>
              <a:uFillTx/>
              <a:latin typeface="Calibri"/>
            </a:endParaRPr>
          </a:p>
          <a:p>
            <a:pPr lvl="4" marL="20574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Cinquième niveau</a:t>
            </a:r>
            <a:endParaRPr b="0" lang="fr-FR" sz="1800" strike="noStrike" u="none">
              <a:solidFill>
                <a:schemeClr val="dk1"/>
              </a:solidFill>
              <a:uFillTx/>
              <a:latin typeface="Calibri"/>
            </a:endParaRPr>
          </a:p>
        </p:txBody>
      </p:sp>
      <p:sp>
        <p:nvSpPr>
          <p:cNvPr id="178" name="PlaceHolder 3"/>
          <p:cNvSpPr>
            <a:spLocks noGrp="1"/>
          </p:cNvSpPr>
          <p:nvPr>
            <p:ph type="dt" idx="85"/>
          </p:nvPr>
        </p:nvSpPr>
        <p:spPr>
          <a:xfrm>
            <a:off x="628560" y="4767120"/>
            <a:ext cx="2057040" cy="274320"/>
          </a:xfrm>
          <a:prstGeom prst="rect">
            <a:avLst/>
          </a:prstGeom>
          <a:noFill/>
          <a:ln w="0">
            <a:noFill/>
          </a:ln>
        </p:spPr>
        <p:txBody>
          <a:bodyPr lIns="91440" rIns="91440" tIns="45720" bIns="45720" anchor="ctr">
            <a:noAutofit/>
          </a:bodyPr>
          <a:lstStyle>
            <a:lvl1pPr indent="0" defTabSz="914400">
              <a:lnSpc>
                <a:spcPct val="100000"/>
              </a:lnSpc>
              <a:buNone/>
              <a:defRPr b="0" lang="fr-FR" sz="1200" strike="noStrike" u="none">
                <a:solidFill>
                  <a:schemeClr val="dk1">
                    <a:tint val="75000"/>
                  </a:schemeClr>
                </a:solidFill>
                <a:uFillTx/>
                <a:latin typeface="Calibri"/>
              </a:defRPr>
            </a:lvl1pPr>
          </a:lstStyle>
          <a:p>
            <a:pPr indent="0"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179" name="PlaceHolder 4"/>
          <p:cNvSpPr>
            <a:spLocks noGrp="1"/>
          </p:cNvSpPr>
          <p:nvPr>
            <p:ph type="ftr" idx="86"/>
          </p:nvPr>
        </p:nvSpPr>
        <p:spPr>
          <a:xfrm>
            <a:off x="3029040" y="4767120"/>
            <a:ext cx="3085920" cy="274320"/>
          </a:xfrm>
          <a:prstGeom prst="rect">
            <a:avLst/>
          </a:prstGeom>
          <a:noFill/>
          <a:ln w="0">
            <a:noFill/>
          </a:ln>
        </p:spPr>
        <p:txBody>
          <a:bodyPr lIns="91440" rIns="91440" tIns="45720" bIns="45720" anchor="ctr">
            <a:noAutofit/>
          </a:bodyPr>
          <a:lstStyle>
            <a:lvl1pPr indent="0" algn="ctr" defTabSz="914400">
              <a:lnSpc>
                <a:spcPct val="100000"/>
              </a:lnSpc>
              <a:buNone/>
              <a:defRPr b="0" lang="fr-FR" sz="1200" strike="noStrike" u="none">
                <a:solidFill>
                  <a:schemeClr val="dk1">
                    <a:tint val="75000"/>
                  </a:schemeClr>
                </a:solidFill>
                <a:uFillTx/>
                <a:latin typeface="Calibri"/>
              </a:defRPr>
            </a:lvl1pPr>
          </a:lstStyle>
          <a:p>
            <a:pPr indent="0" algn="ctr"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180" name="PlaceHolder 5"/>
          <p:cNvSpPr>
            <a:spLocks noGrp="1"/>
          </p:cNvSpPr>
          <p:nvPr>
            <p:ph type="sldNum" idx="87"/>
          </p:nvPr>
        </p:nvSpPr>
        <p:spPr>
          <a:xfrm>
            <a:off x="6458040" y="4767120"/>
            <a:ext cx="2057040" cy="274320"/>
          </a:xfrm>
          <a:prstGeom prst="rect">
            <a:avLst/>
          </a:prstGeom>
          <a:noFill/>
          <a:ln w="0">
            <a:noFill/>
          </a:ln>
        </p:spPr>
        <p:txBody>
          <a:bodyPr lIns="91440" rIns="91440" tIns="45720" bIns="45720" anchor="ctr">
            <a:noAutofit/>
          </a:bodyPr>
          <a:lstStyle>
            <a:lvl1pPr indent="0" algn="r" defTabSz="914400">
              <a:lnSpc>
                <a:spcPct val="100000"/>
              </a:lnSpc>
              <a:buNone/>
              <a:defRPr b="0" lang="fr-FR" sz="1200" strike="noStrike" u="none">
                <a:solidFill>
                  <a:schemeClr val="dk1">
                    <a:tint val="75000"/>
                  </a:schemeClr>
                </a:solidFill>
                <a:uFillTx/>
                <a:latin typeface="Calibri"/>
              </a:defRPr>
            </a:lvl1pPr>
          </a:lstStyle>
          <a:p>
            <a:pPr indent="0" algn="r" defTabSz="914400">
              <a:lnSpc>
                <a:spcPct val="100000"/>
              </a:lnSpc>
              <a:buNone/>
            </a:pPr>
            <a:fld id="{AE6D6CB5-DDAD-4D7A-A2B2-F326615A51C3}" type="slidenum">
              <a:rPr b="0" lang="fr-FR" sz="1200" strike="noStrike" u="none">
                <a:solidFill>
                  <a:schemeClr val="dk1">
                    <a:tint val="75000"/>
                  </a:schemeClr>
                </a:solidFill>
                <a:uFillTx/>
                <a:latin typeface="Calibri"/>
              </a:rPr>
              <a:t>1</a:t>
            </a:fld>
            <a:endParaRPr b="0" lang="fr-FR"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711" r:id="rId2"/>
  </p:sldLayoutIdLst>
</p:sldMaster>
</file>

<file path=ppt/slideMasters/slideMaster3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83" name="PlaceHolder 1"/>
          <p:cNvSpPr>
            <a:spLocks noGrp="1"/>
          </p:cNvSpPr>
          <p:nvPr>
            <p:ph type="title"/>
          </p:nvPr>
        </p:nvSpPr>
        <p:spPr>
          <a:xfrm>
            <a:off x="623880" y="1282680"/>
            <a:ext cx="7886520" cy="2139480"/>
          </a:xfrm>
          <a:prstGeom prst="rect">
            <a:avLst/>
          </a:prstGeom>
          <a:noFill/>
          <a:ln w="0">
            <a:noFill/>
          </a:ln>
        </p:spPr>
        <p:txBody>
          <a:bodyPr lIns="91440" rIns="91440" tIns="45720" bIns="45720" anchor="b">
            <a:noAutofit/>
          </a:bodyPr>
          <a:p>
            <a:pPr indent="0" defTabSz="914400">
              <a:lnSpc>
                <a:spcPct val="90000"/>
              </a:lnSpc>
              <a:buNone/>
            </a:pPr>
            <a:r>
              <a:rPr b="0" lang="fr-FR" sz="6000" strike="noStrike" u="none">
                <a:solidFill>
                  <a:schemeClr val="dk1"/>
                </a:solidFill>
                <a:uFillTx/>
                <a:latin typeface="Calibri Light"/>
              </a:rPr>
              <a:t>Modifiez le style du titre</a:t>
            </a:r>
            <a:endParaRPr b="0" lang="fr-FR" sz="6000" strike="noStrike" u="none">
              <a:solidFill>
                <a:schemeClr val="dk1"/>
              </a:solidFill>
              <a:uFillTx/>
              <a:latin typeface="Calibri"/>
            </a:endParaRPr>
          </a:p>
        </p:txBody>
      </p:sp>
      <p:sp>
        <p:nvSpPr>
          <p:cNvPr id="184" name="PlaceHolder 2"/>
          <p:cNvSpPr>
            <a:spLocks noGrp="1"/>
          </p:cNvSpPr>
          <p:nvPr>
            <p:ph type="body"/>
          </p:nvPr>
        </p:nvSpPr>
        <p:spPr>
          <a:xfrm>
            <a:off x="623880" y="3441600"/>
            <a:ext cx="7886520" cy="112500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fr-FR" sz="2400" strike="noStrike" u="none">
                <a:solidFill>
                  <a:schemeClr val="dk1">
                    <a:tint val="75000"/>
                  </a:schemeClr>
                </a:solidFill>
                <a:uFillTx/>
                <a:latin typeface="Calibri"/>
              </a:rPr>
              <a:t>Modifier les styles du texte du masque</a:t>
            </a:r>
            <a:endParaRPr b="0" lang="fr-FR" sz="2400" strike="noStrike" u="none">
              <a:solidFill>
                <a:schemeClr val="dk1"/>
              </a:solidFill>
              <a:uFillTx/>
              <a:latin typeface="Calibri"/>
            </a:endParaRPr>
          </a:p>
        </p:txBody>
      </p:sp>
      <p:sp>
        <p:nvSpPr>
          <p:cNvPr id="185" name="PlaceHolder 3"/>
          <p:cNvSpPr>
            <a:spLocks noGrp="1"/>
          </p:cNvSpPr>
          <p:nvPr>
            <p:ph type="dt" idx="88"/>
          </p:nvPr>
        </p:nvSpPr>
        <p:spPr>
          <a:xfrm>
            <a:off x="628560" y="4767120"/>
            <a:ext cx="2057040" cy="274320"/>
          </a:xfrm>
          <a:prstGeom prst="rect">
            <a:avLst/>
          </a:prstGeom>
          <a:noFill/>
          <a:ln w="0">
            <a:noFill/>
          </a:ln>
        </p:spPr>
        <p:txBody>
          <a:bodyPr lIns="91440" rIns="91440" tIns="45720" bIns="45720" anchor="ctr">
            <a:noAutofit/>
          </a:bodyPr>
          <a:lstStyle>
            <a:lvl1pPr indent="0" defTabSz="914400">
              <a:lnSpc>
                <a:spcPct val="100000"/>
              </a:lnSpc>
              <a:buNone/>
              <a:defRPr b="0" lang="fr-FR" sz="1200" strike="noStrike" u="none">
                <a:solidFill>
                  <a:schemeClr val="dk1">
                    <a:tint val="75000"/>
                  </a:schemeClr>
                </a:solidFill>
                <a:uFillTx/>
                <a:latin typeface="Calibri"/>
              </a:defRPr>
            </a:lvl1pPr>
          </a:lstStyle>
          <a:p>
            <a:pPr indent="0"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186" name="PlaceHolder 4"/>
          <p:cNvSpPr>
            <a:spLocks noGrp="1"/>
          </p:cNvSpPr>
          <p:nvPr>
            <p:ph type="ftr" idx="89"/>
          </p:nvPr>
        </p:nvSpPr>
        <p:spPr>
          <a:xfrm>
            <a:off x="3029040" y="4767120"/>
            <a:ext cx="3085920" cy="274320"/>
          </a:xfrm>
          <a:prstGeom prst="rect">
            <a:avLst/>
          </a:prstGeom>
          <a:noFill/>
          <a:ln w="0">
            <a:noFill/>
          </a:ln>
        </p:spPr>
        <p:txBody>
          <a:bodyPr lIns="91440" rIns="91440" tIns="45720" bIns="45720" anchor="ctr">
            <a:noAutofit/>
          </a:bodyPr>
          <a:lstStyle>
            <a:lvl1pPr indent="0" algn="ctr" defTabSz="914400">
              <a:lnSpc>
                <a:spcPct val="100000"/>
              </a:lnSpc>
              <a:buNone/>
              <a:defRPr b="0" lang="fr-FR" sz="1200" strike="noStrike" u="none">
                <a:solidFill>
                  <a:schemeClr val="dk1">
                    <a:tint val="75000"/>
                  </a:schemeClr>
                </a:solidFill>
                <a:uFillTx/>
                <a:latin typeface="Calibri"/>
              </a:defRPr>
            </a:lvl1pPr>
          </a:lstStyle>
          <a:p>
            <a:pPr indent="0" algn="ctr"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187" name="PlaceHolder 5"/>
          <p:cNvSpPr>
            <a:spLocks noGrp="1"/>
          </p:cNvSpPr>
          <p:nvPr>
            <p:ph type="sldNum" idx="90"/>
          </p:nvPr>
        </p:nvSpPr>
        <p:spPr>
          <a:xfrm>
            <a:off x="6458040" y="4767120"/>
            <a:ext cx="2057040" cy="274320"/>
          </a:xfrm>
          <a:prstGeom prst="rect">
            <a:avLst/>
          </a:prstGeom>
          <a:noFill/>
          <a:ln w="0">
            <a:noFill/>
          </a:ln>
        </p:spPr>
        <p:txBody>
          <a:bodyPr lIns="91440" rIns="91440" tIns="45720" bIns="45720" anchor="ctr">
            <a:noAutofit/>
          </a:bodyPr>
          <a:lstStyle>
            <a:lvl1pPr indent="0" algn="r" defTabSz="914400">
              <a:lnSpc>
                <a:spcPct val="100000"/>
              </a:lnSpc>
              <a:buNone/>
              <a:defRPr b="0" lang="fr-FR" sz="1200" strike="noStrike" u="none">
                <a:solidFill>
                  <a:schemeClr val="dk1">
                    <a:tint val="75000"/>
                  </a:schemeClr>
                </a:solidFill>
                <a:uFillTx/>
                <a:latin typeface="Calibri"/>
              </a:defRPr>
            </a:lvl1pPr>
          </a:lstStyle>
          <a:p>
            <a:pPr indent="0" algn="r" defTabSz="914400">
              <a:lnSpc>
                <a:spcPct val="100000"/>
              </a:lnSpc>
              <a:buNone/>
            </a:pPr>
            <a:fld id="{01ABC0F3-9825-48B2-9D42-DC18B5120494}" type="slidenum">
              <a:rPr b="0" lang="fr-FR" sz="1200" strike="noStrike" u="none">
                <a:solidFill>
                  <a:schemeClr val="dk1">
                    <a:tint val="75000"/>
                  </a:schemeClr>
                </a:solidFill>
                <a:uFillTx/>
                <a:latin typeface="Calibri"/>
              </a:rPr>
              <a:t>1</a:t>
            </a:fld>
            <a:endParaRPr b="0" lang="fr-FR"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713" r:id="rId2"/>
  </p:sldLayoutIdLst>
</p:sldMaster>
</file>

<file path=ppt/slideMasters/slideMaster3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88" name="PlaceHolder 1"/>
          <p:cNvSpPr>
            <a:spLocks noGrp="1"/>
          </p:cNvSpPr>
          <p:nvPr>
            <p:ph type="title"/>
          </p:nvPr>
        </p:nvSpPr>
        <p:spPr>
          <a:xfrm>
            <a:off x="628560" y="274680"/>
            <a:ext cx="7886520" cy="993240"/>
          </a:xfrm>
          <a:prstGeom prst="rect">
            <a:avLst/>
          </a:prstGeom>
          <a:noFill/>
          <a:ln w="0">
            <a:noFill/>
          </a:ln>
        </p:spPr>
        <p:txBody>
          <a:bodyPr lIns="91440" rIns="91440" tIns="45720" bIns="45720" anchor="ctr">
            <a:noAutofit/>
          </a:bodyPr>
          <a:p>
            <a:pPr indent="0" defTabSz="914400">
              <a:lnSpc>
                <a:spcPct val="90000"/>
              </a:lnSpc>
              <a:buNone/>
            </a:pPr>
            <a:r>
              <a:rPr b="0" lang="fr-FR" sz="4400" strike="noStrike" u="none">
                <a:solidFill>
                  <a:schemeClr val="dk1"/>
                </a:solidFill>
                <a:uFillTx/>
                <a:latin typeface="Calibri Light"/>
              </a:rPr>
              <a:t>Modifiez le style du titre</a:t>
            </a:r>
            <a:endParaRPr b="0" lang="fr-FR" sz="4400" strike="noStrike" u="none">
              <a:solidFill>
                <a:schemeClr val="dk1"/>
              </a:solidFill>
              <a:uFillTx/>
              <a:latin typeface="Calibri"/>
            </a:endParaRPr>
          </a:p>
        </p:txBody>
      </p:sp>
      <p:sp>
        <p:nvSpPr>
          <p:cNvPr id="189" name="PlaceHolder 2"/>
          <p:cNvSpPr>
            <a:spLocks noGrp="1"/>
          </p:cNvSpPr>
          <p:nvPr>
            <p:ph type="body"/>
          </p:nvPr>
        </p:nvSpPr>
        <p:spPr>
          <a:xfrm>
            <a:off x="628560" y="1370160"/>
            <a:ext cx="3866760" cy="326196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fr-FR" sz="2800" strike="noStrike" u="none">
                <a:solidFill>
                  <a:schemeClr val="dk1"/>
                </a:solidFill>
                <a:uFillTx/>
                <a:latin typeface="Calibri"/>
              </a:rPr>
              <a:t>Modifier les styles du texte du masque</a:t>
            </a:r>
            <a:endParaRPr b="0" lang="fr-FR" sz="2800" strike="noStrike" u="none">
              <a:solidFill>
                <a:schemeClr val="dk1"/>
              </a:solidFill>
              <a:uFillTx/>
              <a:latin typeface="Calibri"/>
            </a:endParaRPr>
          </a:p>
          <a:p>
            <a:pPr lvl="1" marL="685800" indent="-228600" defTabSz="914400">
              <a:lnSpc>
                <a:spcPct val="90000"/>
              </a:lnSpc>
              <a:spcBef>
                <a:spcPts val="499"/>
              </a:spcBef>
              <a:buClr>
                <a:srgbClr val="000000"/>
              </a:buClr>
              <a:buFont typeface="Arial"/>
              <a:buChar char="•"/>
            </a:pPr>
            <a:r>
              <a:rPr b="0" lang="fr-FR" sz="2400" strike="noStrike" u="none">
                <a:solidFill>
                  <a:schemeClr val="dk1"/>
                </a:solidFill>
                <a:uFillTx/>
                <a:latin typeface="Calibri"/>
              </a:rPr>
              <a:t>Deuxième niveau</a:t>
            </a:r>
            <a:endParaRPr b="0" lang="fr-FR" sz="2400" strike="noStrike" u="none">
              <a:solidFill>
                <a:schemeClr val="dk1"/>
              </a:solidFill>
              <a:uFillTx/>
              <a:latin typeface="Calibri"/>
            </a:endParaRPr>
          </a:p>
          <a:p>
            <a:pPr lvl="2" marL="1143000" indent="-228600" defTabSz="914400">
              <a:lnSpc>
                <a:spcPct val="90000"/>
              </a:lnSpc>
              <a:spcBef>
                <a:spcPts val="499"/>
              </a:spcBef>
              <a:buClr>
                <a:srgbClr val="000000"/>
              </a:buClr>
              <a:buFont typeface="Arial"/>
              <a:buChar char="•"/>
            </a:pPr>
            <a:r>
              <a:rPr b="0" lang="fr-FR" sz="2000" strike="noStrike" u="none">
                <a:solidFill>
                  <a:schemeClr val="dk1"/>
                </a:solidFill>
                <a:uFillTx/>
                <a:latin typeface="Calibri"/>
              </a:rPr>
              <a:t>Troisième niveau</a:t>
            </a:r>
            <a:endParaRPr b="0" lang="fr-FR" sz="2000" strike="noStrike" u="none">
              <a:solidFill>
                <a:schemeClr val="dk1"/>
              </a:solidFill>
              <a:uFillTx/>
              <a:latin typeface="Calibri"/>
            </a:endParaRPr>
          </a:p>
          <a:p>
            <a:pPr lvl="3" marL="16002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Quatrième niveau</a:t>
            </a:r>
            <a:endParaRPr b="0" lang="fr-FR" sz="1800" strike="noStrike" u="none">
              <a:solidFill>
                <a:schemeClr val="dk1"/>
              </a:solidFill>
              <a:uFillTx/>
              <a:latin typeface="Calibri"/>
            </a:endParaRPr>
          </a:p>
          <a:p>
            <a:pPr lvl="4" marL="20574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Cinquième niveau</a:t>
            </a:r>
            <a:endParaRPr b="0" lang="fr-FR" sz="1800" strike="noStrike" u="none">
              <a:solidFill>
                <a:schemeClr val="dk1"/>
              </a:solidFill>
              <a:uFillTx/>
              <a:latin typeface="Calibri"/>
            </a:endParaRPr>
          </a:p>
        </p:txBody>
      </p:sp>
      <p:sp>
        <p:nvSpPr>
          <p:cNvPr id="190" name="PlaceHolder 3"/>
          <p:cNvSpPr>
            <a:spLocks noGrp="1"/>
          </p:cNvSpPr>
          <p:nvPr>
            <p:ph type="body"/>
          </p:nvPr>
        </p:nvSpPr>
        <p:spPr>
          <a:xfrm>
            <a:off x="4648320" y="1370160"/>
            <a:ext cx="3866760" cy="326196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fr-FR" sz="2800" strike="noStrike" u="none">
                <a:solidFill>
                  <a:schemeClr val="dk1"/>
                </a:solidFill>
                <a:uFillTx/>
                <a:latin typeface="Calibri"/>
              </a:rPr>
              <a:t>Modifier les styles du texte du masque</a:t>
            </a:r>
            <a:endParaRPr b="0" lang="fr-FR" sz="2800" strike="noStrike" u="none">
              <a:solidFill>
                <a:schemeClr val="dk1"/>
              </a:solidFill>
              <a:uFillTx/>
              <a:latin typeface="Calibri"/>
            </a:endParaRPr>
          </a:p>
          <a:p>
            <a:pPr lvl="1" marL="685800" indent="-228600" defTabSz="914400">
              <a:lnSpc>
                <a:spcPct val="90000"/>
              </a:lnSpc>
              <a:spcBef>
                <a:spcPts val="499"/>
              </a:spcBef>
              <a:buClr>
                <a:srgbClr val="000000"/>
              </a:buClr>
              <a:buFont typeface="Arial"/>
              <a:buChar char="•"/>
            </a:pPr>
            <a:r>
              <a:rPr b="0" lang="fr-FR" sz="2400" strike="noStrike" u="none">
                <a:solidFill>
                  <a:schemeClr val="dk1"/>
                </a:solidFill>
                <a:uFillTx/>
                <a:latin typeface="Calibri"/>
              </a:rPr>
              <a:t>Deuxième niveau</a:t>
            </a:r>
            <a:endParaRPr b="0" lang="fr-FR" sz="2400" strike="noStrike" u="none">
              <a:solidFill>
                <a:schemeClr val="dk1"/>
              </a:solidFill>
              <a:uFillTx/>
              <a:latin typeface="Calibri"/>
            </a:endParaRPr>
          </a:p>
          <a:p>
            <a:pPr lvl="2" marL="1143000" indent="-228600" defTabSz="914400">
              <a:lnSpc>
                <a:spcPct val="90000"/>
              </a:lnSpc>
              <a:spcBef>
                <a:spcPts val="499"/>
              </a:spcBef>
              <a:buClr>
                <a:srgbClr val="000000"/>
              </a:buClr>
              <a:buFont typeface="Arial"/>
              <a:buChar char="•"/>
            </a:pPr>
            <a:r>
              <a:rPr b="0" lang="fr-FR" sz="2000" strike="noStrike" u="none">
                <a:solidFill>
                  <a:schemeClr val="dk1"/>
                </a:solidFill>
                <a:uFillTx/>
                <a:latin typeface="Calibri"/>
              </a:rPr>
              <a:t>Troisième niveau</a:t>
            </a:r>
            <a:endParaRPr b="0" lang="fr-FR" sz="2000" strike="noStrike" u="none">
              <a:solidFill>
                <a:schemeClr val="dk1"/>
              </a:solidFill>
              <a:uFillTx/>
              <a:latin typeface="Calibri"/>
            </a:endParaRPr>
          </a:p>
          <a:p>
            <a:pPr lvl="3" marL="16002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Quatrième niveau</a:t>
            </a:r>
            <a:endParaRPr b="0" lang="fr-FR" sz="1800" strike="noStrike" u="none">
              <a:solidFill>
                <a:schemeClr val="dk1"/>
              </a:solidFill>
              <a:uFillTx/>
              <a:latin typeface="Calibri"/>
            </a:endParaRPr>
          </a:p>
          <a:p>
            <a:pPr lvl="4" marL="20574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Cinquième niveau</a:t>
            </a:r>
            <a:endParaRPr b="0" lang="fr-FR" sz="1800" strike="noStrike" u="none">
              <a:solidFill>
                <a:schemeClr val="dk1"/>
              </a:solidFill>
              <a:uFillTx/>
              <a:latin typeface="Calibri"/>
            </a:endParaRPr>
          </a:p>
        </p:txBody>
      </p:sp>
      <p:sp>
        <p:nvSpPr>
          <p:cNvPr id="191" name="PlaceHolder 4"/>
          <p:cNvSpPr>
            <a:spLocks noGrp="1"/>
          </p:cNvSpPr>
          <p:nvPr>
            <p:ph type="dt" idx="91"/>
          </p:nvPr>
        </p:nvSpPr>
        <p:spPr>
          <a:xfrm>
            <a:off x="628560" y="4767120"/>
            <a:ext cx="2057040" cy="274320"/>
          </a:xfrm>
          <a:prstGeom prst="rect">
            <a:avLst/>
          </a:prstGeom>
          <a:noFill/>
          <a:ln w="0">
            <a:noFill/>
          </a:ln>
        </p:spPr>
        <p:txBody>
          <a:bodyPr lIns="91440" rIns="91440" tIns="45720" bIns="45720" anchor="ctr">
            <a:noAutofit/>
          </a:bodyPr>
          <a:lstStyle>
            <a:lvl1pPr indent="0" defTabSz="914400">
              <a:lnSpc>
                <a:spcPct val="100000"/>
              </a:lnSpc>
              <a:buNone/>
              <a:defRPr b="0" lang="fr-FR" sz="1200" strike="noStrike" u="none">
                <a:solidFill>
                  <a:schemeClr val="dk1">
                    <a:tint val="75000"/>
                  </a:schemeClr>
                </a:solidFill>
                <a:uFillTx/>
                <a:latin typeface="Calibri"/>
              </a:defRPr>
            </a:lvl1pPr>
          </a:lstStyle>
          <a:p>
            <a:pPr indent="0"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192" name="PlaceHolder 5"/>
          <p:cNvSpPr>
            <a:spLocks noGrp="1"/>
          </p:cNvSpPr>
          <p:nvPr>
            <p:ph type="ftr" idx="92"/>
          </p:nvPr>
        </p:nvSpPr>
        <p:spPr>
          <a:xfrm>
            <a:off x="3029040" y="4767120"/>
            <a:ext cx="3085920" cy="274320"/>
          </a:xfrm>
          <a:prstGeom prst="rect">
            <a:avLst/>
          </a:prstGeom>
          <a:noFill/>
          <a:ln w="0">
            <a:noFill/>
          </a:ln>
        </p:spPr>
        <p:txBody>
          <a:bodyPr lIns="91440" rIns="91440" tIns="45720" bIns="45720" anchor="ctr">
            <a:noAutofit/>
          </a:bodyPr>
          <a:lstStyle>
            <a:lvl1pPr indent="0" algn="ctr" defTabSz="914400">
              <a:lnSpc>
                <a:spcPct val="100000"/>
              </a:lnSpc>
              <a:buNone/>
              <a:defRPr b="0" lang="fr-FR" sz="1200" strike="noStrike" u="none">
                <a:solidFill>
                  <a:schemeClr val="dk1">
                    <a:tint val="75000"/>
                  </a:schemeClr>
                </a:solidFill>
                <a:uFillTx/>
                <a:latin typeface="Calibri"/>
              </a:defRPr>
            </a:lvl1pPr>
          </a:lstStyle>
          <a:p>
            <a:pPr indent="0" algn="ctr"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193" name="PlaceHolder 6"/>
          <p:cNvSpPr>
            <a:spLocks noGrp="1"/>
          </p:cNvSpPr>
          <p:nvPr>
            <p:ph type="sldNum" idx="93"/>
          </p:nvPr>
        </p:nvSpPr>
        <p:spPr>
          <a:xfrm>
            <a:off x="6458040" y="4767120"/>
            <a:ext cx="2057040" cy="274320"/>
          </a:xfrm>
          <a:prstGeom prst="rect">
            <a:avLst/>
          </a:prstGeom>
          <a:noFill/>
          <a:ln w="0">
            <a:noFill/>
          </a:ln>
        </p:spPr>
        <p:txBody>
          <a:bodyPr lIns="91440" rIns="91440" tIns="45720" bIns="45720" anchor="ctr">
            <a:noAutofit/>
          </a:bodyPr>
          <a:lstStyle>
            <a:lvl1pPr indent="0" algn="r" defTabSz="914400">
              <a:lnSpc>
                <a:spcPct val="100000"/>
              </a:lnSpc>
              <a:buNone/>
              <a:defRPr b="0" lang="fr-FR" sz="1200" strike="noStrike" u="none">
                <a:solidFill>
                  <a:schemeClr val="dk1">
                    <a:tint val="75000"/>
                  </a:schemeClr>
                </a:solidFill>
                <a:uFillTx/>
                <a:latin typeface="Calibri"/>
              </a:defRPr>
            </a:lvl1pPr>
          </a:lstStyle>
          <a:p>
            <a:pPr indent="0" algn="r" defTabSz="914400">
              <a:lnSpc>
                <a:spcPct val="100000"/>
              </a:lnSpc>
              <a:buNone/>
            </a:pPr>
            <a:fld id="{9AEA5EC0-45B3-4D8B-9029-45121C22DB15}" type="slidenum">
              <a:rPr b="0" lang="fr-FR" sz="1200" strike="noStrike" u="none">
                <a:solidFill>
                  <a:schemeClr val="dk1">
                    <a:tint val="75000"/>
                  </a:schemeClr>
                </a:solidFill>
                <a:uFillTx/>
                <a:latin typeface="Calibri"/>
              </a:rPr>
              <a:t>1</a:t>
            </a:fld>
            <a:endParaRPr b="0" lang="fr-FR"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715" r:id="rId2"/>
  </p:sldLayoutIdLst>
</p:sldMaster>
</file>

<file path=ppt/slideMasters/slideMaster3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97" name="PlaceHolder 1"/>
          <p:cNvSpPr>
            <a:spLocks noGrp="1"/>
          </p:cNvSpPr>
          <p:nvPr>
            <p:ph type="title"/>
          </p:nvPr>
        </p:nvSpPr>
        <p:spPr>
          <a:xfrm>
            <a:off x="630360" y="274680"/>
            <a:ext cx="7886520" cy="993240"/>
          </a:xfrm>
          <a:prstGeom prst="rect">
            <a:avLst/>
          </a:prstGeom>
          <a:noFill/>
          <a:ln w="0">
            <a:noFill/>
          </a:ln>
        </p:spPr>
        <p:txBody>
          <a:bodyPr lIns="91440" rIns="91440" tIns="45720" bIns="45720" anchor="ctr">
            <a:noAutofit/>
          </a:bodyPr>
          <a:p>
            <a:pPr indent="0" defTabSz="914400">
              <a:lnSpc>
                <a:spcPct val="90000"/>
              </a:lnSpc>
              <a:buNone/>
            </a:pPr>
            <a:r>
              <a:rPr b="0" lang="fr-FR" sz="4400" strike="noStrike" u="none">
                <a:solidFill>
                  <a:schemeClr val="dk1"/>
                </a:solidFill>
                <a:uFillTx/>
                <a:latin typeface="Calibri Light"/>
              </a:rPr>
              <a:t>Modifiez le style du titre</a:t>
            </a:r>
            <a:endParaRPr b="0" lang="fr-FR" sz="4400" strike="noStrike" u="none">
              <a:solidFill>
                <a:schemeClr val="dk1"/>
              </a:solidFill>
              <a:uFillTx/>
              <a:latin typeface="Calibri"/>
            </a:endParaRPr>
          </a:p>
        </p:txBody>
      </p:sp>
      <p:sp>
        <p:nvSpPr>
          <p:cNvPr id="198" name="PlaceHolder 2"/>
          <p:cNvSpPr>
            <a:spLocks noGrp="1"/>
          </p:cNvSpPr>
          <p:nvPr>
            <p:ph type="body"/>
          </p:nvPr>
        </p:nvSpPr>
        <p:spPr>
          <a:xfrm>
            <a:off x="630360" y="1260360"/>
            <a:ext cx="3868200" cy="618840"/>
          </a:xfrm>
          <a:prstGeom prst="rect">
            <a:avLst/>
          </a:prstGeom>
          <a:noFill/>
          <a:ln w="0">
            <a:noFill/>
          </a:ln>
        </p:spPr>
        <p:txBody>
          <a:bodyPr lIns="91440" rIns="91440" tIns="45720" bIns="45720" anchor="b">
            <a:noAutofit/>
          </a:bodyPr>
          <a:p>
            <a:pPr indent="0" defTabSz="914400">
              <a:lnSpc>
                <a:spcPct val="90000"/>
              </a:lnSpc>
              <a:spcBef>
                <a:spcPts val="1001"/>
              </a:spcBef>
              <a:buNone/>
              <a:tabLst>
                <a:tab algn="l" pos="0"/>
              </a:tabLst>
            </a:pPr>
            <a:r>
              <a:rPr b="1" lang="fr-FR" sz="2400" strike="noStrike" u="none">
                <a:solidFill>
                  <a:schemeClr val="dk1"/>
                </a:solidFill>
                <a:uFillTx/>
                <a:latin typeface="Calibri"/>
              </a:rPr>
              <a:t>Modifier les styles du texte du masque</a:t>
            </a:r>
            <a:endParaRPr b="0" lang="fr-FR" sz="2400" strike="noStrike" u="none">
              <a:solidFill>
                <a:schemeClr val="dk1"/>
              </a:solidFill>
              <a:uFillTx/>
              <a:latin typeface="Calibri"/>
            </a:endParaRPr>
          </a:p>
        </p:txBody>
      </p:sp>
      <p:sp>
        <p:nvSpPr>
          <p:cNvPr id="199" name="PlaceHolder 3"/>
          <p:cNvSpPr>
            <a:spLocks noGrp="1"/>
          </p:cNvSpPr>
          <p:nvPr>
            <p:ph type="body"/>
          </p:nvPr>
        </p:nvSpPr>
        <p:spPr>
          <a:xfrm>
            <a:off x="630360" y="1879560"/>
            <a:ext cx="3868200" cy="276192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fr-FR" sz="2800" strike="noStrike" u="none">
                <a:solidFill>
                  <a:schemeClr val="dk1"/>
                </a:solidFill>
                <a:uFillTx/>
                <a:latin typeface="Calibri"/>
              </a:rPr>
              <a:t>Modifier les styles du texte du masque</a:t>
            </a:r>
            <a:endParaRPr b="0" lang="fr-FR" sz="2800" strike="noStrike" u="none">
              <a:solidFill>
                <a:schemeClr val="dk1"/>
              </a:solidFill>
              <a:uFillTx/>
              <a:latin typeface="Calibri"/>
            </a:endParaRPr>
          </a:p>
          <a:p>
            <a:pPr lvl="1" marL="685800" indent="-228600" defTabSz="914400">
              <a:lnSpc>
                <a:spcPct val="90000"/>
              </a:lnSpc>
              <a:spcBef>
                <a:spcPts val="499"/>
              </a:spcBef>
              <a:buClr>
                <a:srgbClr val="000000"/>
              </a:buClr>
              <a:buFont typeface="Arial"/>
              <a:buChar char="•"/>
            </a:pPr>
            <a:r>
              <a:rPr b="0" lang="fr-FR" sz="2400" strike="noStrike" u="none">
                <a:solidFill>
                  <a:schemeClr val="dk1"/>
                </a:solidFill>
                <a:uFillTx/>
                <a:latin typeface="Calibri"/>
              </a:rPr>
              <a:t>Deuxième niveau</a:t>
            </a:r>
            <a:endParaRPr b="0" lang="fr-FR" sz="2400" strike="noStrike" u="none">
              <a:solidFill>
                <a:schemeClr val="dk1"/>
              </a:solidFill>
              <a:uFillTx/>
              <a:latin typeface="Calibri"/>
            </a:endParaRPr>
          </a:p>
          <a:p>
            <a:pPr lvl="2" marL="1143000" indent="-228600" defTabSz="914400">
              <a:lnSpc>
                <a:spcPct val="90000"/>
              </a:lnSpc>
              <a:spcBef>
                <a:spcPts val="499"/>
              </a:spcBef>
              <a:buClr>
                <a:srgbClr val="000000"/>
              </a:buClr>
              <a:buFont typeface="Arial"/>
              <a:buChar char="•"/>
            </a:pPr>
            <a:r>
              <a:rPr b="0" lang="fr-FR" sz="2000" strike="noStrike" u="none">
                <a:solidFill>
                  <a:schemeClr val="dk1"/>
                </a:solidFill>
                <a:uFillTx/>
                <a:latin typeface="Calibri"/>
              </a:rPr>
              <a:t>Troisième niveau</a:t>
            </a:r>
            <a:endParaRPr b="0" lang="fr-FR" sz="2000" strike="noStrike" u="none">
              <a:solidFill>
                <a:schemeClr val="dk1"/>
              </a:solidFill>
              <a:uFillTx/>
              <a:latin typeface="Calibri"/>
            </a:endParaRPr>
          </a:p>
          <a:p>
            <a:pPr lvl="3" marL="16002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Quatrième niveau</a:t>
            </a:r>
            <a:endParaRPr b="0" lang="fr-FR" sz="1800" strike="noStrike" u="none">
              <a:solidFill>
                <a:schemeClr val="dk1"/>
              </a:solidFill>
              <a:uFillTx/>
              <a:latin typeface="Calibri"/>
            </a:endParaRPr>
          </a:p>
          <a:p>
            <a:pPr lvl="4" marL="20574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Cinquième niveau</a:t>
            </a:r>
            <a:endParaRPr b="0" lang="fr-FR" sz="1800" strike="noStrike" u="none">
              <a:solidFill>
                <a:schemeClr val="dk1"/>
              </a:solidFill>
              <a:uFillTx/>
              <a:latin typeface="Calibri"/>
            </a:endParaRPr>
          </a:p>
        </p:txBody>
      </p:sp>
      <p:sp>
        <p:nvSpPr>
          <p:cNvPr id="200" name="PlaceHolder 4"/>
          <p:cNvSpPr>
            <a:spLocks noGrp="1"/>
          </p:cNvSpPr>
          <p:nvPr>
            <p:ph type="body"/>
          </p:nvPr>
        </p:nvSpPr>
        <p:spPr>
          <a:xfrm>
            <a:off x="4629240" y="1260360"/>
            <a:ext cx="3887280" cy="618840"/>
          </a:xfrm>
          <a:prstGeom prst="rect">
            <a:avLst/>
          </a:prstGeom>
          <a:noFill/>
          <a:ln w="0">
            <a:noFill/>
          </a:ln>
        </p:spPr>
        <p:txBody>
          <a:bodyPr lIns="91440" rIns="91440" tIns="45720" bIns="45720" anchor="b">
            <a:noAutofit/>
          </a:bodyPr>
          <a:p>
            <a:pPr indent="0" defTabSz="914400">
              <a:lnSpc>
                <a:spcPct val="90000"/>
              </a:lnSpc>
              <a:spcBef>
                <a:spcPts val="1001"/>
              </a:spcBef>
              <a:buNone/>
              <a:tabLst>
                <a:tab algn="l" pos="0"/>
              </a:tabLst>
            </a:pPr>
            <a:r>
              <a:rPr b="1" lang="fr-FR" sz="2400" strike="noStrike" u="none">
                <a:solidFill>
                  <a:schemeClr val="dk1"/>
                </a:solidFill>
                <a:uFillTx/>
                <a:latin typeface="Calibri"/>
              </a:rPr>
              <a:t>Modifier les styles du texte du masque</a:t>
            </a:r>
            <a:endParaRPr b="0" lang="fr-FR" sz="2400" strike="noStrike" u="none">
              <a:solidFill>
                <a:schemeClr val="dk1"/>
              </a:solidFill>
              <a:uFillTx/>
              <a:latin typeface="Calibri"/>
            </a:endParaRPr>
          </a:p>
        </p:txBody>
      </p:sp>
      <p:sp>
        <p:nvSpPr>
          <p:cNvPr id="201" name="PlaceHolder 5"/>
          <p:cNvSpPr>
            <a:spLocks noGrp="1"/>
          </p:cNvSpPr>
          <p:nvPr>
            <p:ph type="body"/>
          </p:nvPr>
        </p:nvSpPr>
        <p:spPr>
          <a:xfrm>
            <a:off x="4629240" y="1879560"/>
            <a:ext cx="3887280" cy="276192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fr-FR" sz="2800" strike="noStrike" u="none">
                <a:solidFill>
                  <a:schemeClr val="dk1"/>
                </a:solidFill>
                <a:uFillTx/>
                <a:latin typeface="Calibri"/>
              </a:rPr>
              <a:t>Modifier les styles du texte du masque</a:t>
            </a:r>
            <a:endParaRPr b="0" lang="fr-FR" sz="2800" strike="noStrike" u="none">
              <a:solidFill>
                <a:schemeClr val="dk1"/>
              </a:solidFill>
              <a:uFillTx/>
              <a:latin typeface="Calibri"/>
            </a:endParaRPr>
          </a:p>
          <a:p>
            <a:pPr lvl="1" marL="685800" indent="-228600" defTabSz="914400">
              <a:lnSpc>
                <a:spcPct val="90000"/>
              </a:lnSpc>
              <a:spcBef>
                <a:spcPts val="499"/>
              </a:spcBef>
              <a:buClr>
                <a:srgbClr val="000000"/>
              </a:buClr>
              <a:buFont typeface="Arial"/>
              <a:buChar char="•"/>
            </a:pPr>
            <a:r>
              <a:rPr b="0" lang="fr-FR" sz="2400" strike="noStrike" u="none">
                <a:solidFill>
                  <a:schemeClr val="dk1"/>
                </a:solidFill>
                <a:uFillTx/>
                <a:latin typeface="Calibri"/>
              </a:rPr>
              <a:t>Deuxième niveau</a:t>
            </a:r>
            <a:endParaRPr b="0" lang="fr-FR" sz="2400" strike="noStrike" u="none">
              <a:solidFill>
                <a:schemeClr val="dk1"/>
              </a:solidFill>
              <a:uFillTx/>
              <a:latin typeface="Calibri"/>
            </a:endParaRPr>
          </a:p>
          <a:p>
            <a:pPr lvl="2" marL="1143000" indent="-228600" defTabSz="914400">
              <a:lnSpc>
                <a:spcPct val="90000"/>
              </a:lnSpc>
              <a:spcBef>
                <a:spcPts val="499"/>
              </a:spcBef>
              <a:buClr>
                <a:srgbClr val="000000"/>
              </a:buClr>
              <a:buFont typeface="Arial"/>
              <a:buChar char="•"/>
            </a:pPr>
            <a:r>
              <a:rPr b="0" lang="fr-FR" sz="2000" strike="noStrike" u="none">
                <a:solidFill>
                  <a:schemeClr val="dk1"/>
                </a:solidFill>
                <a:uFillTx/>
                <a:latin typeface="Calibri"/>
              </a:rPr>
              <a:t>Troisième niveau</a:t>
            </a:r>
            <a:endParaRPr b="0" lang="fr-FR" sz="2000" strike="noStrike" u="none">
              <a:solidFill>
                <a:schemeClr val="dk1"/>
              </a:solidFill>
              <a:uFillTx/>
              <a:latin typeface="Calibri"/>
            </a:endParaRPr>
          </a:p>
          <a:p>
            <a:pPr lvl="3" marL="16002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Quatrième niveau</a:t>
            </a:r>
            <a:endParaRPr b="0" lang="fr-FR" sz="1800" strike="noStrike" u="none">
              <a:solidFill>
                <a:schemeClr val="dk1"/>
              </a:solidFill>
              <a:uFillTx/>
              <a:latin typeface="Calibri"/>
            </a:endParaRPr>
          </a:p>
          <a:p>
            <a:pPr lvl="4" marL="20574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Cinquième niveau</a:t>
            </a:r>
            <a:endParaRPr b="0" lang="fr-FR" sz="1800" strike="noStrike" u="none">
              <a:solidFill>
                <a:schemeClr val="dk1"/>
              </a:solidFill>
              <a:uFillTx/>
              <a:latin typeface="Calibri"/>
            </a:endParaRPr>
          </a:p>
        </p:txBody>
      </p:sp>
      <p:sp>
        <p:nvSpPr>
          <p:cNvPr id="202" name="PlaceHolder 6"/>
          <p:cNvSpPr>
            <a:spLocks noGrp="1"/>
          </p:cNvSpPr>
          <p:nvPr>
            <p:ph type="dt" idx="94"/>
          </p:nvPr>
        </p:nvSpPr>
        <p:spPr>
          <a:xfrm>
            <a:off x="628560" y="4767120"/>
            <a:ext cx="2057040" cy="274320"/>
          </a:xfrm>
          <a:prstGeom prst="rect">
            <a:avLst/>
          </a:prstGeom>
          <a:noFill/>
          <a:ln w="0">
            <a:noFill/>
          </a:ln>
        </p:spPr>
        <p:txBody>
          <a:bodyPr lIns="91440" rIns="91440" tIns="45720" bIns="45720" anchor="ctr">
            <a:noAutofit/>
          </a:bodyPr>
          <a:lstStyle>
            <a:lvl1pPr indent="0" defTabSz="914400">
              <a:lnSpc>
                <a:spcPct val="100000"/>
              </a:lnSpc>
              <a:buNone/>
              <a:defRPr b="0" lang="fr-FR" sz="1200" strike="noStrike" u="none">
                <a:solidFill>
                  <a:schemeClr val="dk1">
                    <a:tint val="75000"/>
                  </a:schemeClr>
                </a:solidFill>
                <a:uFillTx/>
                <a:latin typeface="Calibri"/>
              </a:defRPr>
            </a:lvl1pPr>
          </a:lstStyle>
          <a:p>
            <a:pPr indent="0"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203" name="PlaceHolder 7"/>
          <p:cNvSpPr>
            <a:spLocks noGrp="1"/>
          </p:cNvSpPr>
          <p:nvPr>
            <p:ph type="ftr" idx="95"/>
          </p:nvPr>
        </p:nvSpPr>
        <p:spPr>
          <a:xfrm>
            <a:off x="3029040" y="4767120"/>
            <a:ext cx="3085920" cy="274320"/>
          </a:xfrm>
          <a:prstGeom prst="rect">
            <a:avLst/>
          </a:prstGeom>
          <a:noFill/>
          <a:ln w="0">
            <a:noFill/>
          </a:ln>
        </p:spPr>
        <p:txBody>
          <a:bodyPr lIns="91440" rIns="91440" tIns="45720" bIns="45720" anchor="ctr">
            <a:noAutofit/>
          </a:bodyPr>
          <a:lstStyle>
            <a:lvl1pPr indent="0" algn="ctr" defTabSz="914400">
              <a:lnSpc>
                <a:spcPct val="100000"/>
              </a:lnSpc>
              <a:buNone/>
              <a:defRPr b="0" lang="fr-FR" sz="1200" strike="noStrike" u="none">
                <a:solidFill>
                  <a:schemeClr val="dk1">
                    <a:tint val="75000"/>
                  </a:schemeClr>
                </a:solidFill>
                <a:uFillTx/>
                <a:latin typeface="Calibri"/>
              </a:defRPr>
            </a:lvl1pPr>
          </a:lstStyle>
          <a:p>
            <a:pPr indent="0" algn="ctr"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204" name="PlaceHolder 8"/>
          <p:cNvSpPr>
            <a:spLocks noGrp="1"/>
          </p:cNvSpPr>
          <p:nvPr>
            <p:ph type="sldNum" idx="96"/>
          </p:nvPr>
        </p:nvSpPr>
        <p:spPr>
          <a:xfrm>
            <a:off x="6458040" y="4767120"/>
            <a:ext cx="2057040" cy="274320"/>
          </a:xfrm>
          <a:prstGeom prst="rect">
            <a:avLst/>
          </a:prstGeom>
          <a:noFill/>
          <a:ln w="0">
            <a:noFill/>
          </a:ln>
        </p:spPr>
        <p:txBody>
          <a:bodyPr lIns="91440" rIns="91440" tIns="45720" bIns="45720" anchor="ctr">
            <a:noAutofit/>
          </a:bodyPr>
          <a:lstStyle>
            <a:lvl1pPr indent="0" algn="r" defTabSz="914400">
              <a:lnSpc>
                <a:spcPct val="100000"/>
              </a:lnSpc>
              <a:buNone/>
              <a:defRPr b="0" lang="fr-FR" sz="1200" strike="noStrike" u="none">
                <a:solidFill>
                  <a:schemeClr val="dk1">
                    <a:tint val="75000"/>
                  </a:schemeClr>
                </a:solidFill>
                <a:uFillTx/>
                <a:latin typeface="Calibri"/>
              </a:defRPr>
            </a:lvl1pPr>
          </a:lstStyle>
          <a:p>
            <a:pPr indent="0" algn="r" defTabSz="914400">
              <a:lnSpc>
                <a:spcPct val="100000"/>
              </a:lnSpc>
              <a:buNone/>
            </a:pPr>
            <a:fld id="{6DC16A8D-BA40-4E09-ADF7-6CEB76C2CC95}" type="slidenum">
              <a:rPr b="0" lang="fr-FR" sz="1200" strike="noStrike" u="none">
                <a:solidFill>
                  <a:schemeClr val="dk1">
                    <a:tint val="75000"/>
                  </a:schemeClr>
                </a:solidFill>
                <a:uFillTx/>
                <a:latin typeface="Calibri"/>
              </a:rPr>
              <a:t>1</a:t>
            </a:fld>
            <a:endParaRPr b="0" lang="fr-FR"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717" r:id="rId2"/>
  </p:sldLayoutIdLst>
</p:sldMaster>
</file>

<file path=ppt/slideMasters/slideMaster3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05" name="PlaceHolder 1"/>
          <p:cNvSpPr>
            <a:spLocks noGrp="1"/>
          </p:cNvSpPr>
          <p:nvPr>
            <p:ph type="title"/>
          </p:nvPr>
        </p:nvSpPr>
        <p:spPr>
          <a:xfrm>
            <a:off x="628560" y="274680"/>
            <a:ext cx="7886520" cy="993240"/>
          </a:xfrm>
          <a:prstGeom prst="rect">
            <a:avLst/>
          </a:prstGeom>
          <a:noFill/>
          <a:ln w="0">
            <a:noFill/>
          </a:ln>
        </p:spPr>
        <p:txBody>
          <a:bodyPr lIns="91440" rIns="91440" tIns="45720" bIns="45720" anchor="ctr">
            <a:noAutofit/>
          </a:bodyPr>
          <a:p>
            <a:pPr indent="0" defTabSz="914400">
              <a:lnSpc>
                <a:spcPct val="90000"/>
              </a:lnSpc>
              <a:buNone/>
            </a:pPr>
            <a:r>
              <a:rPr b="0" lang="fr-FR" sz="4400" strike="noStrike" u="none">
                <a:solidFill>
                  <a:schemeClr val="dk1"/>
                </a:solidFill>
                <a:uFillTx/>
                <a:latin typeface="Calibri Light"/>
              </a:rPr>
              <a:t>Modifiez le style du titre</a:t>
            </a:r>
            <a:endParaRPr b="0" lang="fr-FR" sz="4400" strike="noStrike" u="none">
              <a:solidFill>
                <a:schemeClr val="dk1"/>
              </a:solidFill>
              <a:uFillTx/>
              <a:latin typeface="Calibri"/>
            </a:endParaRPr>
          </a:p>
        </p:txBody>
      </p:sp>
      <p:sp>
        <p:nvSpPr>
          <p:cNvPr id="206" name="PlaceHolder 2"/>
          <p:cNvSpPr>
            <a:spLocks noGrp="1"/>
          </p:cNvSpPr>
          <p:nvPr>
            <p:ph type="dt" idx="97"/>
          </p:nvPr>
        </p:nvSpPr>
        <p:spPr>
          <a:xfrm>
            <a:off x="628560" y="4767120"/>
            <a:ext cx="2057040" cy="274320"/>
          </a:xfrm>
          <a:prstGeom prst="rect">
            <a:avLst/>
          </a:prstGeom>
          <a:noFill/>
          <a:ln w="0">
            <a:noFill/>
          </a:ln>
        </p:spPr>
        <p:txBody>
          <a:bodyPr lIns="91440" rIns="91440" tIns="45720" bIns="45720" anchor="ctr">
            <a:noAutofit/>
          </a:bodyPr>
          <a:lstStyle>
            <a:lvl1pPr indent="0" defTabSz="914400">
              <a:lnSpc>
                <a:spcPct val="100000"/>
              </a:lnSpc>
              <a:buNone/>
              <a:defRPr b="0" lang="fr-FR" sz="1200" strike="noStrike" u="none">
                <a:solidFill>
                  <a:schemeClr val="dk1">
                    <a:tint val="75000"/>
                  </a:schemeClr>
                </a:solidFill>
                <a:uFillTx/>
                <a:latin typeface="Calibri"/>
              </a:defRPr>
            </a:lvl1pPr>
          </a:lstStyle>
          <a:p>
            <a:pPr indent="0"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207" name="PlaceHolder 3"/>
          <p:cNvSpPr>
            <a:spLocks noGrp="1"/>
          </p:cNvSpPr>
          <p:nvPr>
            <p:ph type="ftr" idx="98"/>
          </p:nvPr>
        </p:nvSpPr>
        <p:spPr>
          <a:xfrm>
            <a:off x="3029040" y="4767120"/>
            <a:ext cx="3085920" cy="274320"/>
          </a:xfrm>
          <a:prstGeom prst="rect">
            <a:avLst/>
          </a:prstGeom>
          <a:noFill/>
          <a:ln w="0">
            <a:noFill/>
          </a:ln>
        </p:spPr>
        <p:txBody>
          <a:bodyPr lIns="91440" rIns="91440" tIns="45720" bIns="45720" anchor="ctr">
            <a:noAutofit/>
          </a:bodyPr>
          <a:lstStyle>
            <a:lvl1pPr indent="0" algn="ctr" defTabSz="914400">
              <a:lnSpc>
                <a:spcPct val="100000"/>
              </a:lnSpc>
              <a:buNone/>
              <a:defRPr b="0" lang="fr-FR" sz="1200" strike="noStrike" u="none">
                <a:solidFill>
                  <a:schemeClr val="dk1">
                    <a:tint val="75000"/>
                  </a:schemeClr>
                </a:solidFill>
                <a:uFillTx/>
                <a:latin typeface="Calibri"/>
              </a:defRPr>
            </a:lvl1pPr>
          </a:lstStyle>
          <a:p>
            <a:pPr indent="0" algn="ctr"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208" name="PlaceHolder 4"/>
          <p:cNvSpPr>
            <a:spLocks noGrp="1"/>
          </p:cNvSpPr>
          <p:nvPr>
            <p:ph type="sldNum" idx="99"/>
          </p:nvPr>
        </p:nvSpPr>
        <p:spPr>
          <a:xfrm>
            <a:off x="6458040" y="4767120"/>
            <a:ext cx="2057040" cy="274320"/>
          </a:xfrm>
          <a:prstGeom prst="rect">
            <a:avLst/>
          </a:prstGeom>
          <a:noFill/>
          <a:ln w="0">
            <a:noFill/>
          </a:ln>
        </p:spPr>
        <p:txBody>
          <a:bodyPr lIns="91440" rIns="91440" tIns="45720" bIns="45720" anchor="ctr">
            <a:noAutofit/>
          </a:bodyPr>
          <a:lstStyle>
            <a:lvl1pPr indent="0" algn="r" defTabSz="914400">
              <a:lnSpc>
                <a:spcPct val="100000"/>
              </a:lnSpc>
              <a:buNone/>
              <a:defRPr b="0" lang="fr-FR" sz="1200" strike="noStrike" u="none">
                <a:solidFill>
                  <a:schemeClr val="dk1">
                    <a:tint val="75000"/>
                  </a:schemeClr>
                </a:solidFill>
                <a:uFillTx/>
                <a:latin typeface="Calibri"/>
              </a:defRPr>
            </a:lvl1pPr>
          </a:lstStyle>
          <a:p>
            <a:pPr indent="0" algn="r" defTabSz="914400">
              <a:lnSpc>
                <a:spcPct val="100000"/>
              </a:lnSpc>
              <a:buNone/>
            </a:pPr>
            <a:fld id="{74506E66-E68C-477F-8070-DC01D5AFE03F}" type="slidenum">
              <a:rPr b="0" lang="fr-FR" sz="1200" strike="noStrike" u="none">
                <a:solidFill>
                  <a:schemeClr val="dk1">
                    <a:tint val="75000"/>
                  </a:schemeClr>
                </a:solidFill>
                <a:uFillTx/>
                <a:latin typeface="Calibri"/>
              </a:rPr>
              <a:t>1</a:t>
            </a:fld>
            <a:endParaRPr b="0" lang="fr-FR"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719" r:id="rId2"/>
  </p:sldLayoutIdLst>
</p:sldMaster>
</file>

<file path=ppt/slideMasters/slideMaster3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10" name="PlaceHolder 1"/>
          <p:cNvSpPr>
            <a:spLocks noGrp="1"/>
          </p:cNvSpPr>
          <p:nvPr>
            <p:ph type="dt" idx="100"/>
          </p:nvPr>
        </p:nvSpPr>
        <p:spPr>
          <a:xfrm>
            <a:off x="628560" y="4767120"/>
            <a:ext cx="2057040" cy="274320"/>
          </a:xfrm>
          <a:prstGeom prst="rect">
            <a:avLst/>
          </a:prstGeom>
          <a:noFill/>
          <a:ln w="0">
            <a:noFill/>
          </a:ln>
        </p:spPr>
        <p:txBody>
          <a:bodyPr lIns="91440" rIns="91440" tIns="45720" bIns="45720" anchor="ctr">
            <a:noAutofit/>
          </a:bodyPr>
          <a:lstStyle>
            <a:lvl1pPr indent="0" defTabSz="914400">
              <a:lnSpc>
                <a:spcPct val="100000"/>
              </a:lnSpc>
              <a:buNone/>
              <a:defRPr b="0" lang="fr-FR" sz="1200" strike="noStrike" u="none">
                <a:solidFill>
                  <a:schemeClr val="dk1">
                    <a:tint val="75000"/>
                  </a:schemeClr>
                </a:solidFill>
                <a:uFillTx/>
                <a:latin typeface="Calibri"/>
              </a:defRPr>
            </a:lvl1pPr>
          </a:lstStyle>
          <a:p>
            <a:pPr indent="0"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211" name="PlaceHolder 2"/>
          <p:cNvSpPr>
            <a:spLocks noGrp="1"/>
          </p:cNvSpPr>
          <p:nvPr>
            <p:ph type="ftr" idx="101"/>
          </p:nvPr>
        </p:nvSpPr>
        <p:spPr>
          <a:xfrm>
            <a:off x="3029040" y="4767120"/>
            <a:ext cx="3085920" cy="274320"/>
          </a:xfrm>
          <a:prstGeom prst="rect">
            <a:avLst/>
          </a:prstGeom>
          <a:noFill/>
          <a:ln w="0">
            <a:noFill/>
          </a:ln>
        </p:spPr>
        <p:txBody>
          <a:bodyPr lIns="91440" rIns="91440" tIns="45720" bIns="45720" anchor="ctr">
            <a:noAutofit/>
          </a:bodyPr>
          <a:lstStyle>
            <a:lvl1pPr indent="0" algn="ctr" defTabSz="914400">
              <a:lnSpc>
                <a:spcPct val="100000"/>
              </a:lnSpc>
              <a:buNone/>
              <a:defRPr b="0" lang="fr-FR" sz="1200" strike="noStrike" u="none">
                <a:solidFill>
                  <a:schemeClr val="dk1">
                    <a:tint val="75000"/>
                  </a:schemeClr>
                </a:solidFill>
                <a:uFillTx/>
                <a:latin typeface="Calibri"/>
              </a:defRPr>
            </a:lvl1pPr>
          </a:lstStyle>
          <a:p>
            <a:pPr indent="0" algn="ctr"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212" name="PlaceHolder 3"/>
          <p:cNvSpPr>
            <a:spLocks noGrp="1"/>
          </p:cNvSpPr>
          <p:nvPr>
            <p:ph type="sldNum" idx="102"/>
          </p:nvPr>
        </p:nvSpPr>
        <p:spPr>
          <a:xfrm>
            <a:off x="6458040" y="4767120"/>
            <a:ext cx="2057040" cy="274320"/>
          </a:xfrm>
          <a:prstGeom prst="rect">
            <a:avLst/>
          </a:prstGeom>
          <a:noFill/>
          <a:ln w="0">
            <a:noFill/>
          </a:ln>
        </p:spPr>
        <p:txBody>
          <a:bodyPr lIns="91440" rIns="91440" tIns="45720" bIns="45720" anchor="ctr">
            <a:noAutofit/>
          </a:bodyPr>
          <a:lstStyle>
            <a:lvl1pPr indent="0" algn="r" defTabSz="914400">
              <a:lnSpc>
                <a:spcPct val="100000"/>
              </a:lnSpc>
              <a:buNone/>
              <a:defRPr b="0" lang="fr-FR" sz="1200" strike="noStrike" u="none">
                <a:solidFill>
                  <a:schemeClr val="dk1">
                    <a:tint val="75000"/>
                  </a:schemeClr>
                </a:solidFill>
                <a:uFillTx/>
                <a:latin typeface="Calibri"/>
              </a:defRPr>
            </a:lvl1pPr>
          </a:lstStyle>
          <a:p>
            <a:pPr indent="0" algn="r" defTabSz="914400">
              <a:lnSpc>
                <a:spcPct val="100000"/>
              </a:lnSpc>
              <a:buNone/>
            </a:pPr>
            <a:fld id="{769FF1B4-C69C-4A96-A9DC-54AD50D9C4B5}" type="slidenum">
              <a:rPr b="0" lang="fr-FR" sz="1200" strike="noStrike" u="none">
                <a:solidFill>
                  <a:schemeClr val="dk1">
                    <a:tint val="75000"/>
                  </a:schemeClr>
                </a:solidFill>
                <a:uFillTx/>
                <a:latin typeface="Calibri"/>
              </a:rPr>
              <a:t>1</a:t>
            </a:fld>
            <a:endParaRPr b="0" lang="fr-FR"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721" r:id="rId2"/>
  </p:sldLayoutIdLst>
</p:sldMaster>
</file>

<file path=ppt/slideMasters/slideMaster38.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13" name="PlaceHolder 1"/>
          <p:cNvSpPr>
            <a:spLocks noGrp="1"/>
          </p:cNvSpPr>
          <p:nvPr>
            <p:ph type="title"/>
          </p:nvPr>
        </p:nvSpPr>
        <p:spPr>
          <a:xfrm>
            <a:off x="630360" y="343080"/>
            <a:ext cx="2949120" cy="1199880"/>
          </a:xfrm>
          <a:prstGeom prst="rect">
            <a:avLst/>
          </a:prstGeom>
          <a:noFill/>
          <a:ln w="0">
            <a:noFill/>
          </a:ln>
        </p:spPr>
        <p:txBody>
          <a:bodyPr lIns="91440" rIns="91440" tIns="45720" bIns="45720" anchor="b">
            <a:noAutofit/>
          </a:bodyPr>
          <a:p>
            <a:pPr indent="0" defTabSz="914400">
              <a:lnSpc>
                <a:spcPct val="90000"/>
              </a:lnSpc>
              <a:buNone/>
            </a:pPr>
            <a:r>
              <a:rPr b="0" lang="fr-FR" sz="3200" strike="noStrike" u="none">
                <a:solidFill>
                  <a:schemeClr val="dk1"/>
                </a:solidFill>
                <a:uFillTx/>
                <a:latin typeface="Calibri Light"/>
              </a:rPr>
              <a:t>Modifiez le style du titre</a:t>
            </a:r>
            <a:endParaRPr b="0" lang="fr-FR" sz="3200" strike="noStrike" u="none">
              <a:solidFill>
                <a:schemeClr val="dk1"/>
              </a:solidFill>
              <a:uFillTx/>
              <a:latin typeface="Calibri"/>
            </a:endParaRPr>
          </a:p>
        </p:txBody>
      </p:sp>
      <p:sp>
        <p:nvSpPr>
          <p:cNvPr id="214" name="PlaceHolder 2"/>
          <p:cNvSpPr>
            <a:spLocks noGrp="1"/>
          </p:cNvSpPr>
          <p:nvPr>
            <p:ph type="body"/>
          </p:nvPr>
        </p:nvSpPr>
        <p:spPr>
          <a:xfrm>
            <a:off x="3887640" y="741240"/>
            <a:ext cx="4628880" cy="365400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fr-FR" sz="3200" strike="noStrike" u="none">
                <a:solidFill>
                  <a:schemeClr val="dk1"/>
                </a:solidFill>
                <a:uFillTx/>
                <a:latin typeface="Calibri"/>
              </a:rPr>
              <a:t>Modifier les styles du texte du masque</a:t>
            </a:r>
            <a:endParaRPr b="0" lang="fr-FR" sz="3200" strike="noStrike" u="none">
              <a:solidFill>
                <a:schemeClr val="dk1"/>
              </a:solidFill>
              <a:uFillTx/>
              <a:latin typeface="Calibri"/>
            </a:endParaRPr>
          </a:p>
          <a:p>
            <a:pPr lvl="1" marL="685800" indent="-228600" defTabSz="914400">
              <a:lnSpc>
                <a:spcPct val="90000"/>
              </a:lnSpc>
              <a:spcBef>
                <a:spcPts val="499"/>
              </a:spcBef>
              <a:buClr>
                <a:srgbClr val="000000"/>
              </a:buClr>
              <a:buFont typeface="Arial"/>
              <a:buChar char="•"/>
            </a:pPr>
            <a:r>
              <a:rPr b="0" lang="fr-FR" sz="2800" strike="noStrike" u="none">
                <a:solidFill>
                  <a:schemeClr val="dk1"/>
                </a:solidFill>
                <a:uFillTx/>
                <a:latin typeface="Calibri"/>
              </a:rPr>
              <a:t>Deuxième niveau</a:t>
            </a:r>
            <a:endParaRPr b="0" lang="fr-FR" sz="2800" strike="noStrike" u="none">
              <a:solidFill>
                <a:schemeClr val="dk1"/>
              </a:solidFill>
              <a:uFillTx/>
              <a:latin typeface="Calibri"/>
            </a:endParaRPr>
          </a:p>
          <a:p>
            <a:pPr lvl="2" marL="1143000" indent="-228600" defTabSz="914400">
              <a:lnSpc>
                <a:spcPct val="90000"/>
              </a:lnSpc>
              <a:spcBef>
                <a:spcPts val="499"/>
              </a:spcBef>
              <a:buClr>
                <a:srgbClr val="000000"/>
              </a:buClr>
              <a:buFont typeface="Arial"/>
              <a:buChar char="•"/>
            </a:pPr>
            <a:r>
              <a:rPr b="0" lang="fr-FR" sz="2400" strike="noStrike" u="none">
                <a:solidFill>
                  <a:schemeClr val="dk1"/>
                </a:solidFill>
                <a:uFillTx/>
                <a:latin typeface="Calibri"/>
              </a:rPr>
              <a:t>Troisième niveau</a:t>
            </a:r>
            <a:endParaRPr b="0" lang="fr-FR" sz="2400" strike="noStrike" u="none">
              <a:solidFill>
                <a:schemeClr val="dk1"/>
              </a:solidFill>
              <a:uFillTx/>
              <a:latin typeface="Calibri"/>
            </a:endParaRPr>
          </a:p>
          <a:p>
            <a:pPr lvl="3" marL="1600200" indent="-228600" defTabSz="914400">
              <a:lnSpc>
                <a:spcPct val="90000"/>
              </a:lnSpc>
              <a:spcBef>
                <a:spcPts val="499"/>
              </a:spcBef>
              <a:buClr>
                <a:srgbClr val="000000"/>
              </a:buClr>
              <a:buFont typeface="Arial"/>
              <a:buChar char="•"/>
            </a:pPr>
            <a:r>
              <a:rPr b="0" lang="fr-FR" sz="2000" strike="noStrike" u="none">
                <a:solidFill>
                  <a:schemeClr val="dk1"/>
                </a:solidFill>
                <a:uFillTx/>
                <a:latin typeface="Calibri"/>
              </a:rPr>
              <a:t>Quatrième niveau</a:t>
            </a:r>
            <a:endParaRPr b="0" lang="fr-FR" sz="2000" strike="noStrike" u="none">
              <a:solidFill>
                <a:schemeClr val="dk1"/>
              </a:solidFill>
              <a:uFillTx/>
              <a:latin typeface="Calibri"/>
            </a:endParaRPr>
          </a:p>
          <a:p>
            <a:pPr lvl="4" marL="2057400" indent="-228600" defTabSz="914400">
              <a:lnSpc>
                <a:spcPct val="90000"/>
              </a:lnSpc>
              <a:spcBef>
                <a:spcPts val="499"/>
              </a:spcBef>
              <a:buClr>
                <a:srgbClr val="000000"/>
              </a:buClr>
              <a:buFont typeface="Arial"/>
              <a:buChar char="•"/>
            </a:pPr>
            <a:r>
              <a:rPr b="0" lang="fr-FR" sz="2000" strike="noStrike" u="none">
                <a:solidFill>
                  <a:schemeClr val="dk1"/>
                </a:solidFill>
                <a:uFillTx/>
                <a:latin typeface="Calibri"/>
              </a:rPr>
              <a:t>Cinquième niveau</a:t>
            </a:r>
            <a:endParaRPr b="0" lang="fr-FR" sz="2000" strike="noStrike" u="none">
              <a:solidFill>
                <a:schemeClr val="dk1"/>
              </a:solidFill>
              <a:uFillTx/>
              <a:latin typeface="Calibri"/>
            </a:endParaRPr>
          </a:p>
        </p:txBody>
      </p:sp>
      <p:sp>
        <p:nvSpPr>
          <p:cNvPr id="215" name="PlaceHolder 3"/>
          <p:cNvSpPr>
            <a:spLocks noGrp="1"/>
          </p:cNvSpPr>
          <p:nvPr>
            <p:ph type="body"/>
          </p:nvPr>
        </p:nvSpPr>
        <p:spPr>
          <a:xfrm>
            <a:off x="630360" y="1542960"/>
            <a:ext cx="2949120" cy="285876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fr-FR" sz="1600" strike="noStrike" u="none">
                <a:solidFill>
                  <a:schemeClr val="dk1"/>
                </a:solidFill>
                <a:uFillTx/>
                <a:latin typeface="Calibri"/>
              </a:rPr>
              <a:t>Modifier les styles du texte du masque</a:t>
            </a:r>
            <a:endParaRPr b="0" lang="fr-FR" sz="1600" strike="noStrike" u="none">
              <a:solidFill>
                <a:schemeClr val="dk1"/>
              </a:solidFill>
              <a:uFillTx/>
              <a:latin typeface="Calibri"/>
            </a:endParaRPr>
          </a:p>
        </p:txBody>
      </p:sp>
      <p:sp>
        <p:nvSpPr>
          <p:cNvPr id="216" name="PlaceHolder 4"/>
          <p:cNvSpPr>
            <a:spLocks noGrp="1"/>
          </p:cNvSpPr>
          <p:nvPr>
            <p:ph type="dt" idx="103"/>
          </p:nvPr>
        </p:nvSpPr>
        <p:spPr>
          <a:xfrm>
            <a:off x="628560" y="4767120"/>
            <a:ext cx="2057040" cy="274320"/>
          </a:xfrm>
          <a:prstGeom prst="rect">
            <a:avLst/>
          </a:prstGeom>
          <a:noFill/>
          <a:ln w="0">
            <a:noFill/>
          </a:ln>
        </p:spPr>
        <p:txBody>
          <a:bodyPr lIns="91440" rIns="91440" tIns="45720" bIns="45720" anchor="ctr">
            <a:noAutofit/>
          </a:bodyPr>
          <a:lstStyle>
            <a:lvl1pPr indent="0" defTabSz="914400">
              <a:lnSpc>
                <a:spcPct val="100000"/>
              </a:lnSpc>
              <a:buNone/>
              <a:defRPr b="0" lang="fr-FR" sz="1200" strike="noStrike" u="none">
                <a:solidFill>
                  <a:schemeClr val="dk1">
                    <a:tint val="75000"/>
                  </a:schemeClr>
                </a:solidFill>
                <a:uFillTx/>
                <a:latin typeface="Calibri"/>
              </a:defRPr>
            </a:lvl1pPr>
          </a:lstStyle>
          <a:p>
            <a:pPr indent="0"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217" name="PlaceHolder 5"/>
          <p:cNvSpPr>
            <a:spLocks noGrp="1"/>
          </p:cNvSpPr>
          <p:nvPr>
            <p:ph type="ftr" idx="104"/>
          </p:nvPr>
        </p:nvSpPr>
        <p:spPr>
          <a:xfrm>
            <a:off x="3029040" y="4767120"/>
            <a:ext cx="3085920" cy="274320"/>
          </a:xfrm>
          <a:prstGeom prst="rect">
            <a:avLst/>
          </a:prstGeom>
          <a:noFill/>
          <a:ln w="0">
            <a:noFill/>
          </a:ln>
        </p:spPr>
        <p:txBody>
          <a:bodyPr lIns="91440" rIns="91440" tIns="45720" bIns="45720" anchor="ctr">
            <a:noAutofit/>
          </a:bodyPr>
          <a:lstStyle>
            <a:lvl1pPr indent="0" algn="ctr" defTabSz="914400">
              <a:lnSpc>
                <a:spcPct val="100000"/>
              </a:lnSpc>
              <a:buNone/>
              <a:defRPr b="0" lang="fr-FR" sz="1200" strike="noStrike" u="none">
                <a:solidFill>
                  <a:schemeClr val="dk1">
                    <a:tint val="75000"/>
                  </a:schemeClr>
                </a:solidFill>
                <a:uFillTx/>
                <a:latin typeface="Calibri"/>
              </a:defRPr>
            </a:lvl1pPr>
          </a:lstStyle>
          <a:p>
            <a:pPr indent="0" algn="ctr"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218" name="PlaceHolder 6"/>
          <p:cNvSpPr>
            <a:spLocks noGrp="1"/>
          </p:cNvSpPr>
          <p:nvPr>
            <p:ph type="sldNum" idx="105"/>
          </p:nvPr>
        </p:nvSpPr>
        <p:spPr>
          <a:xfrm>
            <a:off x="6458040" y="4767120"/>
            <a:ext cx="2057040" cy="274320"/>
          </a:xfrm>
          <a:prstGeom prst="rect">
            <a:avLst/>
          </a:prstGeom>
          <a:noFill/>
          <a:ln w="0">
            <a:noFill/>
          </a:ln>
        </p:spPr>
        <p:txBody>
          <a:bodyPr lIns="91440" rIns="91440" tIns="45720" bIns="45720" anchor="ctr">
            <a:noAutofit/>
          </a:bodyPr>
          <a:lstStyle>
            <a:lvl1pPr indent="0" algn="r" defTabSz="914400">
              <a:lnSpc>
                <a:spcPct val="100000"/>
              </a:lnSpc>
              <a:buNone/>
              <a:defRPr b="0" lang="fr-FR" sz="1200" strike="noStrike" u="none">
                <a:solidFill>
                  <a:schemeClr val="dk1">
                    <a:tint val="75000"/>
                  </a:schemeClr>
                </a:solidFill>
                <a:uFillTx/>
                <a:latin typeface="Calibri"/>
              </a:defRPr>
            </a:lvl1pPr>
          </a:lstStyle>
          <a:p>
            <a:pPr indent="0" algn="r" defTabSz="914400">
              <a:lnSpc>
                <a:spcPct val="100000"/>
              </a:lnSpc>
              <a:buNone/>
            </a:pPr>
            <a:fld id="{F0DDDB28-5AD0-4045-B3BF-17D88674381B}" type="slidenum">
              <a:rPr b="0" lang="fr-FR" sz="1200" strike="noStrike" u="none">
                <a:solidFill>
                  <a:schemeClr val="dk1">
                    <a:tint val="75000"/>
                  </a:schemeClr>
                </a:solidFill>
                <a:uFillTx/>
                <a:latin typeface="Calibri"/>
              </a:rPr>
              <a:t>1</a:t>
            </a:fld>
            <a:endParaRPr b="0" lang="fr-FR"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723" r:id="rId2"/>
  </p:sldLayoutIdLst>
</p:sldMaster>
</file>

<file path=ppt/slideMasters/slideMaster39.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19" name="PlaceHolder 1"/>
          <p:cNvSpPr>
            <a:spLocks noGrp="1"/>
          </p:cNvSpPr>
          <p:nvPr>
            <p:ph type="title"/>
          </p:nvPr>
        </p:nvSpPr>
        <p:spPr>
          <a:xfrm>
            <a:off x="630360" y="343080"/>
            <a:ext cx="2949120" cy="1199880"/>
          </a:xfrm>
          <a:prstGeom prst="rect">
            <a:avLst/>
          </a:prstGeom>
          <a:noFill/>
          <a:ln w="0">
            <a:noFill/>
          </a:ln>
        </p:spPr>
        <p:txBody>
          <a:bodyPr lIns="91440" rIns="91440" tIns="45720" bIns="45720" anchor="b">
            <a:noAutofit/>
          </a:bodyPr>
          <a:p>
            <a:pPr indent="0" defTabSz="914400">
              <a:lnSpc>
                <a:spcPct val="90000"/>
              </a:lnSpc>
              <a:buNone/>
            </a:pPr>
            <a:r>
              <a:rPr b="0" lang="fr-FR" sz="3200" strike="noStrike" u="none">
                <a:solidFill>
                  <a:schemeClr val="dk1"/>
                </a:solidFill>
                <a:uFillTx/>
                <a:latin typeface="Calibri Light"/>
              </a:rPr>
              <a:t>Modifiez le style du titre</a:t>
            </a:r>
            <a:endParaRPr b="0" lang="fr-FR" sz="3200" strike="noStrike" u="none">
              <a:solidFill>
                <a:schemeClr val="dk1"/>
              </a:solidFill>
              <a:uFillTx/>
              <a:latin typeface="Calibri"/>
            </a:endParaRPr>
          </a:p>
        </p:txBody>
      </p:sp>
      <p:sp>
        <p:nvSpPr>
          <p:cNvPr id="220" name="PlaceHolder 2"/>
          <p:cNvSpPr>
            <a:spLocks noGrp="1"/>
          </p:cNvSpPr>
          <p:nvPr>
            <p:ph type="body"/>
          </p:nvPr>
        </p:nvSpPr>
        <p:spPr>
          <a:xfrm>
            <a:off x="3887640" y="741240"/>
            <a:ext cx="4628880" cy="3654000"/>
          </a:xfrm>
          <a:prstGeom prst="rect">
            <a:avLst/>
          </a:prstGeom>
          <a:noFill/>
          <a:ln w="0">
            <a:noFill/>
          </a:ln>
        </p:spPr>
        <p:txBody>
          <a:bodyPr lIns="90000" rIns="90000" tIns="45000" bIns="45000" anchor="t">
            <a:noAutofit/>
          </a:bodyPr>
          <a:p>
            <a:pPr marL="432000" indent="-324000">
              <a:lnSpc>
                <a:spcPct val="90000"/>
              </a:lnSpc>
              <a:spcBef>
                <a:spcPts val="1417"/>
              </a:spcBef>
              <a:buClr>
                <a:srgbClr val="000000"/>
              </a:buClr>
              <a:buSzPct val="45000"/>
              <a:buFont typeface="Wingdings" charset="2"/>
              <a:buChar char=""/>
            </a:pPr>
            <a:r>
              <a:rPr b="0" lang="fr-FR" sz="3200" strike="noStrike" u="none">
                <a:solidFill>
                  <a:schemeClr val="dk1"/>
                </a:solidFill>
                <a:uFillTx/>
                <a:latin typeface="Calibri"/>
              </a:rPr>
              <a:t>Cliquez pour éditer le format du plan de texte</a:t>
            </a:r>
            <a:endParaRPr b="0" lang="fr-FR" sz="3200" strike="noStrike" u="none">
              <a:solidFill>
                <a:schemeClr val="dk1"/>
              </a:solidFill>
              <a:uFillTx/>
              <a:latin typeface="Calibri"/>
            </a:endParaRPr>
          </a:p>
          <a:p>
            <a:pPr lvl="1" marL="864000" indent="-324000">
              <a:lnSpc>
                <a:spcPct val="90000"/>
              </a:lnSpc>
              <a:spcBef>
                <a:spcPts val="1134"/>
              </a:spcBef>
              <a:buClr>
                <a:srgbClr val="000000"/>
              </a:buClr>
              <a:buSzPct val="75000"/>
              <a:buFont typeface="Symbol" charset="2"/>
              <a:buChar char=""/>
            </a:pPr>
            <a:r>
              <a:rPr b="0" lang="fr-FR" sz="3200" strike="noStrike" u="none">
                <a:solidFill>
                  <a:schemeClr val="dk1"/>
                </a:solidFill>
                <a:uFillTx/>
                <a:latin typeface="Calibri"/>
              </a:rPr>
              <a:t>Second niveau de plan</a:t>
            </a:r>
            <a:endParaRPr b="0" lang="fr-FR" sz="3200" strike="noStrike" u="none">
              <a:solidFill>
                <a:schemeClr val="dk1"/>
              </a:solidFill>
              <a:uFillTx/>
              <a:latin typeface="Calibri"/>
            </a:endParaRPr>
          </a:p>
          <a:p>
            <a:pPr lvl="2" marL="1296000" indent="-288000">
              <a:lnSpc>
                <a:spcPct val="90000"/>
              </a:lnSpc>
              <a:spcBef>
                <a:spcPts val="850"/>
              </a:spcBef>
              <a:buClr>
                <a:srgbClr val="000000"/>
              </a:buClr>
              <a:buSzPct val="45000"/>
              <a:buFont typeface="Wingdings" charset="2"/>
              <a:buChar char=""/>
            </a:pPr>
            <a:r>
              <a:rPr b="0" lang="fr-FR" sz="3200" strike="noStrike" u="none">
                <a:solidFill>
                  <a:schemeClr val="dk1"/>
                </a:solidFill>
                <a:uFillTx/>
                <a:latin typeface="Calibri"/>
              </a:rPr>
              <a:t>Troisième niveau de plan</a:t>
            </a:r>
            <a:endParaRPr b="0" lang="fr-FR" sz="3200" strike="noStrike" u="none">
              <a:solidFill>
                <a:schemeClr val="dk1"/>
              </a:solidFill>
              <a:uFillTx/>
              <a:latin typeface="Calibri"/>
            </a:endParaRPr>
          </a:p>
          <a:p>
            <a:pPr lvl="3" marL="1728000" indent="-216000">
              <a:lnSpc>
                <a:spcPct val="90000"/>
              </a:lnSpc>
              <a:spcBef>
                <a:spcPts val="567"/>
              </a:spcBef>
              <a:buClr>
                <a:srgbClr val="000000"/>
              </a:buClr>
              <a:buSzPct val="75000"/>
              <a:buFont typeface="Symbol" charset="2"/>
              <a:buChar char=""/>
            </a:pPr>
            <a:r>
              <a:rPr b="0" lang="fr-FR" sz="3200" strike="noStrike" u="none">
                <a:solidFill>
                  <a:schemeClr val="dk1"/>
                </a:solidFill>
                <a:uFillTx/>
                <a:latin typeface="Calibri"/>
              </a:rPr>
              <a:t>Quatrième niveau de plan</a:t>
            </a:r>
            <a:endParaRPr b="0" lang="fr-FR" sz="3200" strike="noStrike" u="none">
              <a:solidFill>
                <a:schemeClr val="dk1"/>
              </a:solidFill>
              <a:uFillTx/>
              <a:latin typeface="Calibri"/>
            </a:endParaRPr>
          </a:p>
          <a:p>
            <a:pPr lvl="4" marL="2160000" indent="-216000">
              <a:lnSpc>
                <a:spcPct val="90000"/>
              </a:lnSpc>
              <a:spcBef>
                <a:spcPts val="283"/>
              </a:spcBef>
              <a:buClr>
                <a:srgbClr val="000000"/>
              </a:buClr>
              <a:buSzPct val="45000"/>
              <a:buFont typeface="Wingdings" charset="2"/>
              <a:buChar char=""/>
            </a:pPr>
            <a:r>
              <a:rPr b="0" lang="fr-FR" sz="3200" strike="noStrike" u="none">
                <a:solidFill>
                  <a:schemeClr val="dk1"/>
                </a:solidFill>
                <a:uFillTx/>
                <a:latin typeface="Calibri"/>
              </a:rPr>
              <a:t>Cinquième niveau de plan</a:t>
            </a:r>
            <a:endParaRPr b="0" lang="fr-FR" sz="3200" strike="noStrike" u="none">
              <a:solidFill>
                <a:schemeClr val="dk1"/>
              </a:solidFill>
              <a:uFillTx/>
              <a:latin typeface="Calibri"/>
            </a:endParaRPr>
          </a:p>
          <a:p>
            <a:pPr lvl="5" marL="2592000" indent="-216000">
              <a:lnSpc>
                <a:spcPct val="90000"/>
              </a:lnSpc>
              <a:spcBef>
                <a:spcPts val="283"/>
              </a:spcBef>
              <a:buClr>
                <a:srgbClr val="000000"/>
              </a:buClr>
              <a:buSzPct val="45000"/>
              <a:buFont typeface="Wingdings" charset="2"/>
              <a:buChar char=""/>
            </a:pPr>
            <a:r>
              <a:rPr b="0" lang="fr-FR" sz="3200" strike="noStrike" u="none">
                <a:solidFill>
                  <a:schemeClr val="dk1"/>
                </a:solidFill>
                <a:uFillTx/>
                <a:latin typeface="Calibri"/>
              </a:rPr>
              <a:t>Sixième niveau de plan</a:t>
            </a:r>
            <a:endParaRPr b="0" lang="fr-FR" sz="3200" strike="noStrike" u="none">
              <a:solidFill>
                <a:schemeClr val="dk1"/>
              </a:solidFill>
              <a:uFillTx/>
              <a:latin typeface="Calibri"/>
            </a:endParaRPr>
          </a:p>
          <a:p>
            <a:pPr lvl="6" marL="3024000" indent="-216000">
              <a:lnSpc>
                <a:spcPct val="90000"/>
              </a:lnSpc>
              <a:spcBef>
                <a:spcPts val="283"/>
              </a:spcBef>
              <a:buClr>
                <a:srgbClr val="000000"/>
              </a:buClr>
              <a:buSzPct val="45000"/>
              <a:buFont typeface="Wingdings" charset="2"/>
              <a:buChar char=""/>
            </a:pPr>
            <a:r>
              <a:rPr b="0" lang="fr-FR" sz="3200" strike="noStrike" u="none">
                <a:solidFill>
                  <a:schemeClr val="dk1"/>
                </a:solidFill>
                <a:uFillTx/>
                <a:latin typeface="Calibri"/>
              </a:rPr>
              <a:t>Septième niveau de plan</a:t>
            </a:r>
            <a:endParaRPr b="0" lang="fr-FR" sz="3200" strike="noStrike" u="none">
              <a:solidFill>
                <a:schemeClr val="dk1"/>
              </a:solidFill>
              <a:uFillTx/>
              <a:latin typeface="Calibri"/>
            </a:endParaRPr>
          </a:p>
        </p:txBody>
      </p:sp>
      <p:sp>
        <p:nvSpPr>
          <p:cNvPr id="221" name="PlaceHolder 3"/>
          <p:cNvSpPr>
            <a:spLocks noGrp="1"/>
          </p:cNvSpPr>
          <p:nvPr>
            <p:ph type="body"/>
          </p:nvPr>
        </p:nvSpPr>
        <p:spPr>
          <a:xfrm>
            <a:off x="630360" y="1542960"/>
            <a:ext cx="2949120" cy="285876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fr-FR" sz="1600" strike="noStrike" u="none">
                <a:solidFill>
                  <a:schemeClr val="dk1"/>
                </a:solidFill>
                <a:uFillTx/>
                <a:latin typeface="Calibri"/>
              </a:rPr>
              <a:t>Modifier les styles du texte du masque</a:t>
            </a:r>
            <a:endParaRPr b="0" lang="fr-FR" sz="1600" strike="noStrike" u="none">
              <a:solidFill>
                <a:schemeClr val="dk1"/>
              </a:solidFill>
              <a:uFillTx/>
              <a:latin typeface="Calibri"/>
            </a:endParaRPr>
          </a:p>
        </p:txBody>
      </p:sp>
      <p:sp>
        <p:nvSpPr>
          <p:cNvPr id="222" name="PlaceHolder 4"/>
          <p:cNvSpPr>
            <a:spLocks noGrp="1"/>
          </p:cNvSpPr>
          <p:nvPr>
            <p:ph type="dt" idx="106"/>
          </p:nvPr>
        </p:nvSpPr>
        <p:spPr>
          <a:xfrm>
            <a:off x="628560" y="4767120"/>
            <a:ext cx="2057040" cy="274320"/>
          </a:xfrm>
          <a:prstGeom prst="rect">
            <a:avLst/>
          </a:prstGeom>
          <a:noFill/>
          <a:ln w="0">
            <a:noFill/>
          </a:ln>
        </p:spPr>
        <p:txBody>
          <a:bodyPr lIns="91440" rIns="91440" tIns="45720" bIns="45720" anchor="ctr">
            <a:noAutofit/>
          </a:bodyPr>
          <a:lstStyle>
            <a:lvl1pPr indent="0" defTabSz="914400">
              <a:lnSpc>
                <a:spcPct val="100000"/>
              </a:lnSpc>
              <a:buNone/>
              <a:defRPr b="0" lang="fr-FR" sz="1200" strike="noStrike" u="none">
                <a:solidFill>
                  <a:schemeClr val="dk1">
                    <a:tint val="75000"/>
                  </a:schemeClr>
                </a:solidFill>
                <a:uFillTx/>
                <a:latin typeface="Calibri"/>
              </a:defRPr>
            </a:lvl1pPr>
          </a:lstStyle>
          <a:p>
            <a:pPr indent="0"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223" name="PlaceHolder 5"/>
          <p:cNvSpPr>
            <a:spLocks noGrp="1"/>
          </p:cNvSpPr>
          <p:nvPr>
            <p:ph type="ftr" idx="107"/>
          </p:nvPr>
        </p:nvSpPr>
        <p:spPr>
          <a:xfrm>
            <a:off x="3029040" y="4767120"/>
            <a:ext cx="3085920" cy="274320"/>
          </a:xfrm>
          <a:prstGeom prst="rect">
            <a:avLst/>
          </a:prstGeom>
          <a:noFill/>
          <a:ln w="0">
            <a:noFill/>
          </a:ln>
        </p:spPr>
        <p:txBody>
          <a:bodyPr lIns="91440" rIns="91440" tIns="45720" bIns="45720" anchor="ctr">
            <a:noAutofit/>
          </a:bodyPr>
          <a:lstStyle>
            <a:lvl1pPr indent="0" algn="ctr" defTabSz="914400">
              <a:lnSpc>
                <a:spcPct val="100000"/>
              </a:lnSpc>
              <a:buNone/>
              <a:defRPr b="0" lang="fr-FR" sz="1200" strike="noStrike" u="none">
                <a:solidFill>
                  <a:schemeClr val="dk1">
                    <a:tint val="75000"/>
                  </a:schemeClr>
                </a:solidFill>
                <a:uFillTx/>
                <a:latin typeface="Calibri"/>
              </a:defRPr>
            </a:lvl1pPr>
          </a:lstStyle>
          <a:p>
            <a:pPr indent="0" algn="ctr"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224" name="PlaceHolder 6"/>
          <p:cNvSpPr>
            <a:spLocks noGrp="1"/>
          </p:cNvSpPr>
          <p:nvPr>
            <p:ph type="sldNum" idx="108"/>
          </p:nvPr>
        </p:nvSpPr>
        <p:spPr>
          <a:xfrm>
            <a:off x="6458040" y="4767120"/>
            <a:ext cx="2057040" cy="274320"/>
          </a:xfrm>
          <a:prstGeom prst="rect">
            <a:avLst/>
          </a:prstGeom>
          <a:noFill/>
          <a:ln w="0">
            <a:noFill/>
          </a:ln>
        </p:spPr>
        <p:txBody>
          <a:bodyPr lIns="91440" rIns="91440" tIns="45720" bIns="45720" anchor="ctr">
            <a:noAutofit/>
          </a:bodyPr>
          <a:lstStyle>
            <a:lvl1pPr indent="0" algn="r" defTabSz="914400">
              <a:lnSpc>
                <a:spcPct val="100000"/>
              </a:lnSpc>
              <a:buNone/>
              <a:defRPr b="0" lang="fr-FR" sz="1200" strike="noStrike" u="none">
                <a:solidFill>
                  <a:schemeClr val="dk1">
                    <a:tint val="75000"/>
                  </a:schemeClr>
                </a:solidFill>
                <a:uFillTx/>
                <a:latin typeface="Calibri"/>
              </a:defRPr>
            </a:lvl1pPr>
          </a:lstStyle>
          <a:p>
            <a:pPr indent="0" algn="r" defTabSz="914400">
              <a:lnSpc>
                <a:spcPct val="100000"/>
              </a:lnSpc>
              <a:buNone/>
            </a:pPr>
            <a:fld id="{33B59B0D-D061-43ED-9855-E92FD70B04CA}" type="slidenum">
              <a:rPr b="0" lang="fr-FR" sz="1200" strike="noStrike" u="none">
                <a:solidFill>
                  <a:schemeClr val="dk1">
                    <a:tint val="75000"/>
                  </a:schemeClr>
                </a:solidFill>
                <a:uFillTx/>
                <a:latin typeface="Calibri"/>
              </a:rPr>
              <a:t>1</a:t>
            </a:fld>
            <a:endParaRPr b="0" lang="fr-FR"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725" r:id="rId2"/>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13" name="Image 8" descr=""/>
          <p:cNvPicPr/>
          <p:nvPr/>
        </p:nvPicPr>
        <p:blipFill>
          <a:blip r:embed="rId2"/>
          <a:stretch/>
        </p:blipFill>
        <p:spPr>
          <a:xfrm>
            <a:off x="263160" y="106200"/>
            <a:ext cx="984600" cy="720000"/>
          </a:xfrm>
          <a:prstGeom prst="rect">
            <a:avLst/>
          </a:prstGeom>
          <a:ln w="0">
            <a:noFill/>
          </a:ln>
        </p:spPr>
      </p:pic>
      <p:sp>
        <p:nvSpPr>
          <p:cNvPr id="14" name="PlaceHolder 1"/>
          <p:cNvSpPr>
            <a:spLocks noGrp="1"/>
          </p:cNvSpPr>
          <p:nvPr>
            <p:ph type="body"/>
          </p:nvPr>
        </p:nvSpPr>
        <p:spPr>
          <a:xfrm>
            <a:off x="0" y="1058760"/>
            <a:ext cx="9143640" cy="4084560"/>
          </a:xfrm>
          <a:prstGeom prst="rect">
            <a:avLst/>
          </a:prstGeom>
          <a:solidFill>
            <a:schemeClr val="lt1">
              <a:lumMod val="85000"/>
            </a:schemeClr>
          </a:solidFill>
          <a:ln w="0">
            <a:noFill/>
          </a:ln>
        </p:spPr>
        <p:txBody>
          <a:bodyPr lIns="90000" rIns="90000" tIns="1080000" bIns="45000" anchor="ctr">
            <a:noAutofit/>
          </a:bodyPr>
          <a:p>
            <a:pPr indent="0" algn="ctr" defTabSz="914400">
              <a:lnSpc>
                <a:spcPct val="100000"/>
              </a:lnSpc>
              <a:buNone/>
            </a:pPr>
            <a:r>
              <a:rPr b="0" lang="fr-FR" sz="1800" strike="noStrike" u="none" cap="all">
                <a:solidFill>
                  <a:schemeClr val="dk1"/>
                </a:solidFill>
                <a:uFillTx/>
                <a:latin typeface="Arial"/>
              </a:rPr>
              <a:t>Sélectionner l’icône pour insérer une image, </a:t>
            </a:r>
            <a:br>
              <a:rPr sz="1800"/>
            </a:br>
            <a:r>
              <a:rPr b="0" lang="fr-FR" sz="1800" strike="noStrike" u="none" cap="all">
                <a:solidFill>
                  <a:schemeClr val="dk1"/>
                </a:solidFill>
                <a:uFillTx/>
                <a:latin typeface="Arial"/>
              </a:rPr>
              <a:t>puis disposer l’image en arrière plan </a:t>
            </a:r>
            <a:br>
              <a:rPr sz="1800"/>
            </a:br>
            <a:r>
              <a:rPr b="0" lang="fr-FR" sz="1800" strike="noStrike" u="none" cap="all">
                <a:solidFill>
                  <a:schemeClr val="dk1"/>
                </a:solidFill>
                <a:uFillTx/>
                <a:latin typeface="Arial"/>
              </a:rPr>
              <a:t>(Sélectionner l’image avec le bouton droit de la souris / </a:t>
            </a:r>
            <a:br>
              <a:rPr sz="1800"/>
            </a:br>
            <a:r>
              <a:rPr b="0" lang="fr-FR" sz="1800" strike="noStrike" u="none" cap="all">
                <a:solidFill>
                  <a:schemeClr val="dk1"/>
                </a:solidFill>
                <a:uFillTx/>
                <a:latin typeface="Arial"/>
              </a:rPr>
              <a:t>Mettre à l’arrière plan)</a:t>
            </a:r>
            <a:endParaRPr b="0" lang="fr-FR" sz="1800" strike="noStrike" u="none">
              <a:solidFill>
                <a:schemeClr val="dk1"/>
              </a:solidFill>
              <a:uFillTx/>
              <a:latin typeface="Arial"/>
            </a:endParaRPr>
          </a:p>
        </p:txBody>
      </p:sp>
      <p:sp>
        <p:nvSpPr>
          <p:cNvPr id="15" name="PlaceHolder 2"/>
          <p:cNvSpPr>
            <a:spLocks noGrp="1"/>
          </p:cNvSpPr>
          <p:nvPr>
            <p:ph type="title"/>
          </p:nvPr>
        </p:nvSpPr>
        <p:spPr>
          <a:xfrm>
            <a:off x="360000" y="738000"/>
            <a:ext cx="8423640" cy="4046040"/>
          </a:xfrm>
          <a:prstGeom prst="rect">
            <a:avLst/>
          </a:prstGeom>
          <a:noFill/>
          <a:ln w="10080">
            <a:solidFill>
              <a:srgbClr val="000000"/>
            </a:solidFill>
            <a:round/>
          </a:ln>
        </p:spPr>
        <p:txBody>
          <a:bodyPr lIns="0" rIns="0" tIns="0" bIns="360000" anchor="ctr">
            <a:noAutofit/>
          </a:bodyPr>
          <a:p>
            <a:pPr indent="0">
              <a:buNone/>
            </a:pPr>
            <a:r>
              <a:rPr b="0" lang="fr-FR" sz="3250" strike="noStrike" u="none">
                <a:solidFill>
                  <a:schemeClr val="dk1"/>
                </a:solidFill>
                <a:uFillTx/>
                <a:latin typeface="Arial"/>
              </a:rPr>
              <a:t>Cliquez pour éditer le format du texte-titre</a:t>
            </a:r>
            <a:endParaRPr b="0" lang="fr-FR" sz="3250" strike="noStrike" u="none">
              <a:solidFill>
                <a:schemeClr val="dk1"/>
              </a:solidFill>
              <a:uFillTx/>
              <a:latin typeface="Arial"/>
            </a:endParaRPr>
          </a:p>
        </p:txBody>
      </p:sp>
      <p:sp>
        <p:nvSpPr>
          <p:cNvPr id="16" name="PlaceHolder 3"/>
          <p:cNvSpPr>
            <a:spLocks noGrp="1"/>
          </p:cNvSpPr>
          <p:nvPr>
            <p:ph type="dt" idx="5"/>
          </p:nvPr>
        </p:nvSpPr>
        <p:spPr>
          <a:xfrm>
            <a:off x="7614000" y="4783680"/>
            <a:ext cx="1169640" cy="359640"/>
          </a:xfrm>
          <a:prstGeom prst="rect">
            <a:avLst/>
          </a:prstGeom>
          <a:noFill/>
          <a:ln w="0">
            <a:noFill/>
          </a:ln>
        </p:spPr>
        <p:txBody>
          <a:bodyPr lIns="0" rIns="0" tIns="0" bIns="0" anchor="ctr">
            <a:noAutofit/>
          </a:bodyPr>
          <a:lstStyle>
            <a:lvl1pPr indent="0" algn="r" defTabSz="914400">
              <a:lnSpc>
                <a:spcPct val="100000"/>
              </a:lnSpc>
              <a:buNone/>
              <a:defRPr b="1" lang="fr-FR" sz="750" strike="noStrike" u="none" cap="all">
                <a:solidFill>
                  <a:srgbClr val="435997"/>
                </a:solidFill>
                <a:uFillTx/>
                <a:latin typeface="Marianne"/>
              </a:defRPr>
            </a:lvl1pPr>
          </a:lstStyle>
          <a:p>
            <a:pPr indent="0" algn="r" defTabSz="914400">
              <a:lnSpc>
                <a:spcPct val="100000"/>
              </a:lnSpc>
              <a:buNone/>
            </a:pPr>
            <a:r>
              <a:rPr b="1" lang="fr-FR" sz="750" strike="noStrike" u="none" cap="all">
                <a:solidFill>
                  <a:srgbClr val="435997"/>
                </a:solidFill>
                <a:uFillTx/>
                <a:latin typeface="Marianne"/>
              </a:rPr>
              <a:t> </a:t>
            </a:r>
            <a:endParaRPr b="0" lang="fr-FR" sz="75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655" r:id="rId3"/>
  </p:sldLayoutIdLst>
</p:sldMaster>
</file>

<file path=ppt/slideMasters/slideMaster40.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25" name="PlaceHolder 1"/>
          <p:cNvSpPr>
            <a:spLocks noGrp="1"/>
          </p:cNvSpPr>
          <p:nvPr>
            <p:ph type="title"/>
          </p:nvPr>
        </p:nvSpPr>
        <p:spPr>
          <a:xfrm>
            <a:off x="1143000" y="841320"/>
            <a:ext cx="6857640" cy="1790280"/>
          </a:xfrm>
          <a:prstGeom prst="rect">
            <a:avLst/>
          </a:prstGeom>
          <a:noFill/>
          <a:ln w="0">
            <a:noFill/>
          </a:ln>
        </p:spPr>
        <p:txBody>
          <a:bodyPr lIns="91440" rIns="91440" tIns="45720" bIns="45720" anchor="b">
            <a:noAutofit/>
          </a:bodyPr>
          <a:p>
            <a:pPr indent="0" algn="ctr" defTabSz="914400">
              <a:lnSpc>
                <a:spcPct val="90000"/>
              </a:lnSpc>
              <a:buNone/>
            </a:pPr>
            <a:r>
              <a:rPr b="0" lang="fr-FR" sz="6000" strike="noStrike" u="none">
                <a:solidFill>
                  <a:schemeClr val="dk1"/>
                </a:solidFill>
                <a:uFillTx/>
                <a:latin typeface="Calibri Light"/>
              </a:rPr>
              <a:t>Modifiez le style du titre</a:t>
            </a:r>
            <a:endParaRPr b="0" lang="fr-FR" sz="6000" strike="noStrike" u="none">
              <a:solidFill>
                <a:schemeClr val="dk1"/>
              </a:solidFill>
              <a:uFillTx/>
              <a:latin typeface="Calibri"/>
            </a:endParaRPr>
          </a:p>
        </p:txBody>
      </p:sp>
      <p:sp>
        <p:nvSpPr>
          <p:cNvPr id="226" name="PlaceHolder 2"/>
          <p:cNvSpPr>
            <a:spLocks noGrp="1"/>
          </p:cNvSpPr>
          <p:nvPr>
            <p:ph type="dt" idx="109"/>
          </p:nvPr>
        </p:nvSpPr>
        <p:spPr>
          <a:xfrm>
            <a:off x="628560" y="4767120"/>
            <a:ext cx="2057040" cy="274320"/>
          </a:xfrm>
          <a:prstGeom prst="rect">
            <a:avLst/>
          </a:prstGeom>
          <a:noFill/>
          <a:ln w="0">
            <a:noFill/>
          </a:ln>
        </p:spPr>
        <p:txBody>
          <a:bodyPr lIns="91440" rIns="91440" tIns="45720" bIns="45720" anchor="ctr">
            <a:noAutofit/>
          </a:bodyPr>
          <a:lstStyle>
            <a:lvl1pPr indent="0" defTabSz="914400">
              <a:lnSpc>
                <a:spcPct val="100000"/>
              </a:lnSpc>
              <a:buNone/>
              <a:defRPr b="0" lang="fr-FR" sz="1200" strike="noStrike" u="none">
                <a:solidFill>
                  <a:schemeClr val="dk1">
                    <a:tint val="75000"/>
                  </a:schemeClr>
                </a:solidFill>
                <a:uFillTx/>
                <a:latin typeface="Calibri"/>
              </a:defRPr>
            </a:lvl1pPr>
          </a:lstStyle>
          <a:p>
            <a:pPr indent="0"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227" name="PlaceHolder 3"/>
          <p:cNvSpPr>
            <a:spLocks noGrp="1"/>
          </p:cNvSpPr>
          <p:nvPr>
            <p:ph type="ftr" idx="110"/>
          </p:nvPr>
        </p:nvSpPr>
        <p:spPr>
          <a:xfrm>
            <a:off x="3029040" y="4767120"/>
            <a:ext cx="3085920" cy="274320"/>
          </a:xfrm>
          <a:prstGeom prst="rect">
            <a:avLst/>
          </a:prstGeom>
          <a:noFill/>
          <a:ln w="0">
            <a:noFill/>
          </a:ln>
        </p:spPr>
        <p:txBody>
          <a:bodyPr lIns="91440" rIns="91440" tIns="45720" bIns="45720" anchor="ctr">
            <a:noAutofit/>
          </a:bodyPr>
          <a:lstStyle>
            <a:lvl1pPr indent="0" algn="ctr" defTabSz="914400">
              <a:lnSpc>
                <a:spcPct val="100000"/>
              </a:lnSpc>
              <a:buNone/>
              <a:defRPr b="0" lang="fr-FR" sz="1200" strike="noStrike" u="none">
                <a:solidFill>
                  <a:schemeClr val="dk1">
                    <a:tint val="75000"/>
                  </a:schemeClr>
                </a:solidFill>
                <a:uFillTx/>
                <a:latin typeface="Calibri"/>
              </a:defRPr>
            </a:lvl1pPr>
          </a:lstStyle>
          <a:p>
            <a:pPr indent="0" algn="ctr" defTabSz="914400">
              <a:lnSpc>
                <a:spcPct val="100000"/>
              </a:lnSpc>
              <a:buNone/>
            </a:pPr>
            <a:r>
              <a:rPr b="0" lang="fr-FR" sz="1200" strike="noStrike" u="none">
                <a:solidFill>
                  <a:schemeClr val="dk1">
                    <a:tint val="75000"/>
                  </a:schemeClr>
                </a:solidFill>
                <a:uFillTx/>
                <a:latin typeface="Calibri"/>
              </a:rPr>
              <a:t>&lt;pied de page&gt;</a:t>
            </a:r>
            <a:endParaRPr b="0" lang="fr-FR" sz="1200" strike="noStrike" u="none">
              <a:solidFill>
                <a:srgbClr val="000000"/>
              </a:solidFill>
              <a:uFillTx/>
              <a:latin typeface="Times New Roman"/>
            </a:endParaRPr>
          </a:p>
        </p:txBody>
      </p:sp>
      <p:sp>
        <p:nvSpPr>
          <p:cNvPr id="228" name="PlaceHolder 4"/>
          <p:cNvSpPr>
            <a:spLocks noGrp="1"/>
          </p:cNvSpPr>
          <p:nvPr>
            <p:ph type="sldNum" idx="111"/>
          </p:nvPr>
        </p:nvSpPr>
        <p:spPr>
          <a:xfrm>
            <a:off x="6458040" y="4767120"/>
            <a:ext cx="2057040" cy="274320"/>
          </a:xfrm>
          <a:prstGeom prst="rect">
            <a:avLst/>
          </a:prstGeom>
          <a:noFill/>
          <a:ln w="0">
            <a:noFill/>
          </a:ln>
        </p:spPr>
        <p:txBody>
          <a:bodyPr lIns="91440" rIns="91440" tIns="45720" bIns="45720" anchor="ctr">
            <a:noAutofit/>
          </a:bodyPr>
          <a:lstStyle>
            <a:lvl1pPr indent="0" algn="r" defTabSz="914400">
              <a:lnSpc>
                <a:spcPct val="100000"/>
              </a:lnSpc>
              <a:buNone/>
              <a:defRPr b="0" lang="fr-FR" sz="1200" strike="noStrike" u="none">
                <a:solidFill>
                  <a:schemeClr val="dk1">
                    <a:tint val="75000"/>
                  </a:schemeClr>
                </a:solidFill>
                <a:uFillTx/>
                <a:latin typeface="Calibri"/>
              </a:defRPr>
            </a:lvl1pPr>
          </a:lstStyle>
          <a:p>
            <a:pPr indent="0" algn="r" defTabSz="914400">
              <a:lnSpc>
                <a:spcPct val="100000"/>
              </a:lnSpc>
              <a:buNone/>
            </a:pPr>
            <a:fld id="{A1D8DCE1-E5F4-4AE7-AC1C-BCE7FB215E06}" type="slidenum">
              <a:rPr b="0" lang="fr-FR" sz="1200" strike="noStrike" u="none">
                <a:solidFill>
                  <a:schemeClr val="dk1">
                    <a:tint val="75000"/>
                  </a:schemeClr>
                </a:solidFill>
                <a:uFillTx/>
                <a:latin typeface="Calibri"/>
              </a:rPr>
              <a:t>&lt;numéro&gt;</a:t>
            </a:fld>
            <a:endParaRPr b="0" lang="fr-FR"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727" r:id="rId2"/>
  </p:sldLayoutIdLst>
</p:sldMaster>
</file>

<file path=ppt/slideMasters/slideMaster4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31" name="PlaceHolder 1"/>
          <p:cNvSpPr>
            <a:spLocks noGrp="1"/>
          </p:cNvSpPr>
          <p:nvPr>
            <p:ph type="title"/>
          </p:nvPr>
        </p:nvSpPr>
        <p:spPr>
          <a:xfrm>
            <a:off x="628560" y="274680"/>
            <a:ext cx="7886520" cy="993240"/>
          </a:xfrm>
          <a:prstGeom prst="rect">
            <a:avLst/>
          </a:prstGeom>
          <a:noFill/>
          <a:ln w="0">
            <a:noFill/>
          </a:ln>
        </p:spPr>
        <p:txBody>
          <a:bodyPr lIns="91440" rIns="91440" tIns="45720" bIns="45720" anchor="ctr">
            <a:noAutofit/>
          </a:bodyPr>
          <a:p>
            <a:pPr indent="0" defTabSz="914400">
              <a:lnSpc>
                <a:spcPct val="90000"/>
              </a:lnSpc>
              <a:buNone/>
            </a:pPr>
            <a:r>
              <a:rPr b="0" lang="fr-FR" sz="4400" strike="noStrike" u="none">
                <a:solidFill>
                  <a:schemeClr val="dk1"/>
                </a:solidFill>
                <a:uFillTx/>
                <a:latin typeface="Calibri Light"/>
              </a:rPr>
              <a:t>Modifiez le style du titre</a:t>
            </a:r>
            <a:endParaRPr b="0" lang="fr-FR" sz="4400" strike="noStrike" u="none">
              <a:solidFill>
                <a:schemeClr val="dk1"/>
              </a:solidFill>
              <a:uFillTx/>
              <a:latin typeface="Calibri"/>
            </a:endParaRPr>
          </a:p>
        </p:txBody>
      </p:sp>
      <p:sp>
        <p:nvSpPr>
          <p:cNvPr id="232" name="PlaceHolder 2"/>
          <p:cNvSpPr>
            <a:spLocks noGrp="1"/>
          </p:cNvSpPr>
          <p:nvPr>
            <p:ph type="body"/>
          </p:nvPr>
        </p:nvSpPr>
        <p:spPr>
          <a:xfrm>
            <a:off x="628560" y="1370160"/>
            <a:ext cx="7886520" cy="3261960"/>
          </a:xfrm>
          <a:prstGeom prst="rect">
            <a:avLst/>
          </a:prstGeom>
          <a:noFill/>
          <a:ln w="0">
            <a:noFill/>
          </a:ln>
        </p:spPr>
        <p:txBody>
          <a:bodyPr lIns="91440" rIns="91440" tIns="45720" bIns="45720" anchor="t" vert="eaVert">
            <a:noAutofit/>
          </a:bodyPr>
          <a:p>
            <a:pPr marL="228600" indent="-228600" defTabSz="914400">
              <a:lnSpc>
                <a:spcPct val="90000"/>
              </a:lnSpc>
              <a:spcBef>
                <a:spcPts val="1001"/>
              </a:spcBef>
              <a:buClr>
                <a:srgbClr val="000000"/>
              </a:buClr>
              <a:buFont typeface="Arial"/>
              <a:buChar char="•"/>
            </a:pPr>
            <a:r>
              <a:rPr b="0" lang="fr-FR" sz="2800" strike="noStrike" u="none">
                <a:solidFill>
                  <a:schemeClr val="dk1"/>
                </a:solidFill>
                <a:uFillTx/>
                <a:latin typeface="Calibri"/>
              </a:rPr>
              <a:t>Modifier les styles du texte du masque</a:t>
            </a:r>
            <a:endParaRPr b="0" lang="fr-FR" sz="2800" strike="noStrike" u="none">
              <a:solidFill>
                <a:schemeClr val="dk1"/>
              </a:solidFill>
              <a:uFillTx/>
              <a:latin typeface="Calibri"/>
            </a:endParaRPr>
          </a:p>
          <a:p>
            <a:pPr lvl="1" marL="685800" indent="-228600" defTabSz="914400">
              <a:lnSpc>
                <a:spcPct val="90000"/>
              </a:lnSpc>
              <a:spcBef>
                <a:spcPts val="499"/>
              </a:spcBef>
              <a:buClr>
                <a:srgbClr val="000000"/>
              </a:buClr>
              <a:buFont typeface="Arial"/>
              <a:buChar char="•"/>
            </a:pPr>
            <a:r>
              <a:rPr b="0" lang="fr-FR" sz="2400" strike="noStrike" u="none">
                <a:solidFill>
                  <a:schemeClr val="dk1"/>
                </a:solidFill>
                <a:uFillTx/>
                <a:latin typeface="Calibri"/>
              </a:rPr>
              <a:t>Deuxième niveau</a:t>
            </a:r>
            <a:endParaRPr b="0" lang="fr-FR" sz="2400" strike="noStrike" u="none">
              <a:solidFill>
                <a:schemeClr val="dk1"/>
              </a:solidFill>
              <a:uFillTx/>
              <a:latin typeface="Calibri"/>
            </a:endParaRPr>
          </a:p>
          <a:p>
            <a:pPr lvl="2" marL="1143000" indent="-228600" defTabSz="914400">
              <a:lnSpc>
                <a:spcPct val="90000"/>
              </a:lnSpc>
              <a:spcBef>
                <a:spcPts val="499"/>
              </a:spcBef>
              <a:buClr>
                <a:srgbClr val="000000"/>
              </a:buClr>
              <a:buFont typeface="Arial"/>
              <a:buChar char="•"/>
            </a:pPr>
            <a:r>
              <a:rPr b="0" lang="fr-FR" sz="2000" strike="noStrike" u="none">
                <a:solidFill>
                  <a:schemeClr val="dk1"/>
                </a:solidFill>
                <a:uFillTx/>
                <a:latin typeface="Calibri"/>
              </a:rPr>
              <a:t>Troisième niveau</a:t>
            </a:r>
            <a:endParaRPr b="0" lang="fr-FR" sz="2000" strike="noStrike" u="none">
              <a:solidFill>
                <a:schemeClr val="dk1"/>
              </a:solidFill>
              <a:uFillTx/>
              <a:latin typeface="Calibri"/>
            </a:endParaRPr>
          </a:p>
          <a:p>
            <a:pPr lvl="3" marL="16002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Quatrième niveau</a:t>
            </a:r>
            <a:endParaRPr b="0" lang="fr-FR" sz="1800" strike="noStrike" u="none">
              <a:solidFill>
                <a:schemeClr val="dk1"/>
              </a:solidFill>
              <a:uFillTx/>
              <a:latin typeface="Calibri"/>
            </a:endParaRPr>
          </a:p>
          <a:p>
            <a:pPr lvl="4" marL="20574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Cinquième niveau</a:t>
            </a:r>
            <a:endParaRPr b="0" lang="fr-FR" sz="1800" strike="noStrike" u="none">
              <a:solidFill>
                <a:schemeClr val="dk1"/>
              </a:solidFill>
              <a:uFillTx/>
              <a:latin typeface="Calibri"/>
            </a:endParaRPr>
          </a:p>
        </p:txBody>
      </p:sp>
      <p:sp>
        <p:nvSpPr>
          <p:cNvPr id="233" name="PlaceHolder 3"/>
          <p:cNvSpPr>
            <a:spLocks noGrp="1"/>
          </p:cNvSpPr>
          <p:nvPr>
            <p:ph type="dt" idx="112"/>
          </p:nvPr>
        </p:nvSpPr>
        <p:spPr>
          <a:xfrm>
            <a:off x="628560" y="4767120"/>
            <a:ext cx="2057040" cy="274320"/>
          </a:xfrm>
          <a:prstGeom prst="rect">
            <a:avLst/>
          </a:prstGeom>
          <a:noFill/>
          <a:ln w="0">
            <a:noFill/>
          </a:ln>
        </p:spPr>
        <p:txBody>
          <a:bodyPr lIns="91440" rIns="91440" tIns="45720" bIns="45720" anchor="ctr">
            <a:noAutofit/>
          </a:bodyPr>
          <a:lstStyle>
            <a:lvl1pPr indent="0" defTabSz="914400">
              <a:lnSpc>
                <a:spcPct val="100000"/>
              </a:lnSpc>
              <a:buNone/>
              <a:defRPr b="0" lang="fr-FR" sz="1200" strike="noStrike" u="none">
                <a:solidFill>
                  <a:schemeClr val="dk1">
                    <a:tint val="75000"/>
                  </a:schemeClr>
                </a:solidFill>
                <a:uFillTx/>
                <a:latin typeface="Calibri"/>
              </a:defRPr>
            </a:lvl1pPr>
          </a:lstStyle>
          <a:p>
            <a:pPr indent="0" defTabSz="914400">
              <a:lnSpc>
                <a:spcPct val="100000"/>
              </a:lnSpc>
              <a:buNone/>
            </a:pPr>
            <a:r>
              <a:rPr b="0" lang="fr-FR" sz="1200" strike="noStrike" u="none">
                <a:solidFill>
                  <a:schemeClr val="dk1">
                    <a:tint val="75000"/>
                  </a:schemeClr>
                </a:solidFill>
                <a:uFillTx/>
                <a:latin typeface="Calibri"/>
              </a:rPr>
              <a:t>&lt;date/heure&gt;</a:t>
            </a:r>
            <a:endParaRPr b="0" lang="fr-FR" sz="1200" strike="noStrike" u="none">
              <a:solidFill>
                <a:srgbClr val="000000"/>
              </a:solidFill>
              <a:uFillTx/>
              <a:latin typeface="Times New Roman"/>
            </a:endParaRPr>
          </a:p>
        </p:txBody>
      </p:sp>
      <p:sp>
        <p:nvSpPr>
          <p:cNvPr id="234" name="PlaceHolder 4"/>
          <p:cNvSpPr>
            <a:spLocks noGrp="1"/>
          </p:cNvSpPr>
          <p:nvPr>
            <p:ph type="ftr" idx="113"/>
          </p:nvPr>
        </p:nvSpPr>
        <p:spPr>
          <a:xfrm>
            <a:off x="3029040" y="4767120"/>
            <a:ext cx="3085920" cy="274320"/>
          </a:xfrm>
          <a:prstGeom prst="rect">
            <a:avLst/>
          </a:prstGeom>
          <a:noFill/>
          <a:ln w="0">
            <a:noFill/>
          </a:ln>
        </p:spPr>
        <p:txBody>
          <a:bodyPr lIns="91440" rIns="91440" tIns="45720" bIns="45720" anchor="ctr">
            <a:noAutofit/>
          </a:bodyPr>
          <a:lstStyle>
            <a:lvl1pPr indent="0" algn="ctr" defTabSz="914400">
              <a:lnSpc>
                <a:spcPct val="100000"/>
              </a:lnSpc>
              <a:buNone/>
              <a:defRPr b="0" lang="fr-FR" sz="1200" strike="noStrike" u="none">
                <a:solidFill>
                  <a:schemeClr val="dk1">
                    <a:tint val="75000"/>
                  </a:schemeClr>
                </a:solidFill>
                <a:uFillTx/>
                <a:latin typeface="Calibri"/>
              </a:defRPr>
            </a:lvl1pPr>
          </a:lstStyle>
          <a:p>
            <a:pPr indent="0" algn="ctr" defTabSz="914400">
              <a:lnSpc>
                <a:spcPct val="100000"/>
              </a:lnSpc>
              <a:buNone/>
            </a:pPr>
            <a:r>
              <a:rPr b="0" lang="fr-FR" sz="1200" strike="noStrike" u="none">
                <a:solidFill>
                  <a:schemeClr val="dk1">
                    <a:tint val="75000"/>
                  </a:schemeClr>
                </a:solidFill>
                <a:uFillTx/>
                <a:latin typeface="Calibri"/>
              </a:rPr>
              <a:t>&lt;pied de page&gt;</a:t>
            </a:r>
            <a:endParaRPr b="0" lang="fr-FR" sz="1200" strike="noStrike" u="none">
              <a:solidFill>
                <a:srgbClr val="000000"/>
              </a:solidFill>
              <a:uFillTx/>
              <a:latin typeface="Times New Roman"/>
            </a:endParaRPr>
          </a:p>
        </p:txBody>
      </p:sp>
      <p:sp>
        <p:nvSpPr>
          <p:cNvPr id="235" name="PlaceHolder 5"/>
          <p:cNvSpPr>
            <a:spLocks noGrp="1"/>
          </p:cNvSpPr>
          <p:nvPr>
            <p:ph type="sldNum" idx="114"/>
          </p:nvPr>
        </p:nvSpPr>
        <p:spPr>
          <a:xfrm>
            <a:off x="6458040" y="4767120"/>
            <a:ext cx="2057040" cy="274320"/>
          </a:xfrm>
          <a:prstGeom prst="rect">
            <a:avLst/>
          </a:prstGeom>
          <a:noFill/>
          <a:ln w="0">
            <a:noFill/>
          </a:ln>
        </p:spPr>
        <p:txBody>
          <a:bodyPr lIns="91440" rIns="91440" tIns="45720" bIns="45720" anchor="ctr">
            <a:noAutofit/>
          </a:bodyPr>
          <a:lstStyle>
            <a:lvl1pPr indent="0" algn="r" defTabSz="914400">
              <a:lnSpc>
                <a:spcPct val="100000"/>
              </a:lnSpc>
              <a:buNone/>
              <a:defRPr b="0" lang="fr-FR" sz="1200" strike="noStrike" u="none">
                <a:solidFill>
                  <a:schemeClr val="dk1">
                    <a:tint val="75000"/>
                  </a:schemeClr>
                </a:solidFill>
                <a:uFillTx/>
                <a:latin typeface="Calibri"/>
              </a:defRPr>
            </a:lvl1pPr>
          </a:lstStyle>
          <a:p>
            <a:pPr indent="0" algn="r" defTabSz="914400">
              <a:lnSpc>
                <a:spcPct val="100000"/>
              </a:lnSpc>
              <a:buNone/>
            </a:pPr>
            <a:fld id="{CC70C2A2-724C-4D03-808B-32A61253628A}" type="slidenum">
              <a:rPr b="0" lang="fr-FR" sz="1200" strike="noStrike" u="none">
                <a:solidFill>
                  <a:schemeClr val="dk1">
                    <a:tint val="75000"/>
                  </a:schemeClr>
                </a:solidFill>
                <a:uFillTx/>
                <a:latin typeface="Calibri"/>
              </a:rPr>
              <a:t>&lt;numéro&gt;</a:t>
            </a:fld>
            <a:endParaRPr b="0" lang="fr-FR"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729" r:id="rId2"/>
  </p:sldLayoutIdLst>
</p:sldMaster>
</file>

<file path=ppt/slideMasters/slideMaster4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36" name="PlaceHolder 1"/>
          <p:cNvSpPr>
            <a:spLocks noGrp="1"/>
          </p:cNvSpPr>
          <p:nvPr>
            <p:ph type="title"/>
          </p:nvPr>
        </p:nvSpPr>
        <p:spPr>
          <a:xfrm>
            <a:off x="6543720" y="274680"/>
            <a:ext cx="1971360" cy="4357440"/>
          </a:xfrm>
          <a:prstGeom prst="rect">
            <a:avLst/>
          </a:prstGeom>
          <a:noFill/>
          <a:ln w="0">
            <a:noFill/>
          </a:ln>
        </p:spPr>
        <p:txBody>
          <a:bodyPr lIns="91440" rIns="91440" tIns="45720" bIns="45720" anchor="ctr" vert="eaVert">
            <a:noAutofit/>
          </a:bodyPr>
          <a:p>
            <a:pPr indent="0" defTabSz="914400">
              <a:lnSpc>
                <a:spcPct val="90000"/>
              </a:lnSpc>
              <a:buNone/>
            </a:pPr>
            <a:r>
              <a:rPr b="0" lang="fr-FR" sz="4400" strike="noStrike" u="none">
                <a:solidFill>
                  <a:schemeClr val="dk1"/>
                </a:solidFill>
                <a:uFillTx/>
                <a:latin typeface="Calibri Light"/>
              </a:rPr>
              <a:t>Modifiez le style du titre</a:t>
            </a:r>
            <a:endParaRPr b="0" lang="fr-FR" sz="4400" strike="noStrike" u="none">
              <a:solidFill>
                <a:schemeClr val="dk1"/>
              </a:solidFill>
              <a:uFillTx/>
              <a:latin typeface="Calibri"/>
            </a:endParaRPr>
          </a:p>
        </p:txBody>
      </p:sp>
      <p:sp>
        <p:nvSpPr>
          <p:cNvPr id="237" name="PlaceHolder 2"/>
          <p:cNvSpPr>
            <a:spLocks noGrp="1"/>
          </p:cNvSpPr>
          <p:nvPr>
            <p:ph type="body"/>
          </p:nvPr>
        </p:nvSpPr>
        <p:spPr>
          <a:xfrm>
            <a:off x="628560" y="274680"/>
            <a:ext cx="5762160" cy="4357440"/>
          </a:xfrm>
          <a:prstGeom prst="rect">
            <a:avLst/>
          </a:prstGeom>
          <a:noFill/>
          <a:ln w="0">
            <a:noFill/>
          </a:ln>
        </p:spPr>
        <p:txBody>
          <a:bodyPr lIns="91440" rIns="91440" tIns="45720" bIns="45720" anchor="t" vert="eaVert">
            <a:noAutofit/>
          </a:bodyPr>
          <a:p>
            <a:pPr marL="228600" indent="-228600" defTabSz="914400">
              <a:lnSpc>
                <a:spcPct val="90000"/>
              </a:lnSpc>
              <a:spcBef>
                <a:spcPts val="1001"/>
              </a:spcBef>
              <a:buClr>
                <a:srgbClr val="000000"/>
              </a:buClr>
              <a:buFont typeface="Arial"/>
              <a:buChar char="•"/>
            </a:pPr>
            <a:r>
              <a:rPr b="0" lang="fr-FR" sz="2800" strike="noStrike" u="none">
                <a:solidFill>
                  <a:schemeClr val="dk1"/>
                </a:solidFill>
                <a:uFillTx/>
                <a:latin typeface="Calibri"/>
              </a:rPr>
              <a:t>Modifier les styles du texte du masque</a:t>
            </a:r>
            <a:endParaRPr b="0" lang="fr-FR" sz="2800" strike="noStrike" u="none">
              <a:solidFill>
                <a:schemeClr val="dk1"/>
              </a:solidFill>
              <a:uFillTx/>
              <a:latin typeface="Calibri"/>
            </a:endParaRPr>
          </a:p>
          <a:p>
            <a:pPr lvl="1" marL="685800" indent="-228600" defTabSz="914400">
              <a:lnSpc>
                <a:spcPct val="90000"/>
              </a:lnSpc>
              <a:spcBef>
                <a:spcPts val="499"/>
              </a:spcBef>
              <a:buClr>
                <a:srgbClr val="000000"/>
              </a:buClr>
              <a:buFont typeface="Arial"/>
              <a:buChar char="•"/>
            </a:pPr>
            <a:r>
              <a:rPr b="0" lang="fr-FR" sz="2400" strike="noStrike" u="none">
                <a:solidFill>
                  <a:schemeClr val="dk1"/>
                </a:solidFill>
                <a:uFillTx/>
                <a:latin typeface="Calibri"/>
              </a:rPr>
              <a:t>Deuxième niveau</a:t>
            </a:r>
            <a:endParaRPr b="0" lang="fr-FR" sz="2400" strike="noStrike" u="none">
              <a:solidFill>
                <a:schemeClr val="dk1"/>
              </a:solidFill>
              <a:uFillTx/>
              <a:latin typeface="Calibri"/>
            </a:endParaRPr>
          </a:p>
          <a:p>
            <a:pPr lvl="2" marL="1143000" indent="-228600" defTabSz="914400">
              <a:lnSpc>
                <a:spcPct val="90000"/>
              </a:lnSpc>
              <a:spcBef>
                <a:spcPts val="499"/>
              </a:spcBef>
              <a:buClr>
                <a:srgbClr val="000000"/>
              </a:buClr>
              <a:buFont typeface="Arial"/>
              <a:buChar char="•"/>
            </a:pPr>
            <a:r>
              <a:rPr b="0" lang="fr-FR" sz="2000" strike="noStrike" u="none">
                <a:solidFill>
                  <a:schemeClr val="dk1"/>
                </a:solidFill>
                <a:uFillTx/>
                <a:latin typeface="Calibri"/>
              </a:rPr>
              <a:t>Troisième niveau</a:t>
            </a:r>
            <a:endParaRPr b="0" lang="fr-FR" sz="2000" strike="noStrike" u="none">
              <a:solidFill>
                <a:schemeClr val="dk1"/>
              </a:solidFill>
              <a:uFillTx/>
              <a:latin typeface="Calibri"/>
            </a:endParaRPr>
          </a:p>
          <a:p>
            <a:pPr lvl="3" marL="16002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Quatrième niveau</a:t>
            </a:r>
            <a:endParaRPr b="0" lang="fr-FR" sz="1800" strike="noStrike" u="none">
              <a:solidFill>
                <a:schemeClr val="dk1"/>
              </a:solidFill>
              <a:uFillTx/>
              <a:latin typeface="Calibri"/>
            </a:endParaRPr>
          </a:p>
          <a:p>
            <a:pPr lvl="4" marL="20574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Cinquième niveau</a:t>
            </a:r>
            <a:endParaRPr b="0" lang="fr-FR" sz="1800" strike="noStrike" u="none">
              <a:solidFill>
                <a:schemeClr val="dk1"/>
              </a:solidFill>
              <a:uFillTx/>
              <a:latin typeface="Calibri"/>
            </a:endParaRPr>
          </a:p>
        </p:txBody>
      </p:sp>
      <p:sp>
        <p:nvSpPr>
          <p:cNvPr id="238" name="PlaceHolder 3"/>
          <p:cNvSpPr>
            <a:spLocks noGrp="1"/>
          </p:cNvSpPr>
          <p:nvPr>
            <p:ph type="dt" idx="115"/>
          </p:nvPr>
        </p:nvSpPr>
        <p:spPr>
          <a:xfrm>
            <a:off x="628560" y="4767120"/>
            <a:ext cx="2057040" cy="274320"/>
          </a:xfrm>
          <a:prstGeom prst="rect">
            <a:avLst/>
          </a:prstGeom>
          <a:noFill/>
          <a:ln w="0">
            <a:noFill/>
          </a:ln>
        </p:spPr>
        <p:txBody>
          <a:bodyPr lIns="91440" rIns="91440" tIns="45720" bIns="45720" anchor="ctr">
            <a:noAutofit/>
          </a:bodyPr>
          <a:lstStyle>
            <a:lvl1pPr indent="0" defTabSz="914400">
              <a:lnSpc>
                <a:spcPct val="100000"/>
              </a:lnSpc>
              <a:buNone/>
              <a:defRPr b="0" lang="fr-FR" sz="1200" strike="noStrike" u="none">
                <a:solidFill>
                  <a:schemeClr val="dk1">
                    <a:tint val="75000"/>
                  </a:schemeClr>
                </a:solidFill>
                <a:uFillTx/>
                <a:latin typeface="Calibri"/>
              </a:defRPr>
            </a:lvl1pPr>
          </a:lstStyle>
          <a:p>
            <a:pPr indent="0" defTabSz="914400">
              <a:lnSpc>
                <a:spcPct val="100000"/>
              </a:lnSpc>
              <a:buNone/>
            </a:pPr>
            <a:r>
              <a:rPr b="0" lang="fr-FR" sz="1200" strike="noStrike" u="none">
                <a:solidFill>
                  <a:schemeClr val="dk1">
                    <a:tint val="75000"/>
                  </a:schemeClr>
                </a:solidFill>
                <a:uFillTx/>
                <a:latin typeface="Calibri"/>
              </a:rPr>
              <a:t>&lt;date/heure&gt;</a:t>
            </a:r>
            <a:endParaRPr b="0" lang="fr-FR" sz="1200" strike="noStrike" u="none">
              <a:solidFill>
                <a:srgbClr val="000000"/>
              </a:solidFill>
              <a:uFillTx/>
              <a:latin typeface="Times New Roman"/>
            </a:endParaRPr>
          </a:p>
        </p:txBody>
      </p:sp>
      <p:sp>
        <p:nvSpPr>
          <p:cNvPr id="239" name="PlaceHolder 4"/>
          <p:cNvSpPr>
            <a:spLocks noGrp="1"/>
          </p:cNvSpPr>
          <p:nvPr>
            <p:ph type="ftr" idx="116"/>
          </p:nvPr>
        </p:nvSpPr>
        <p:spPr>
          <a:xfrm>
            <a:off x="3029040" y="4767120"/>
            <a:ext cx="3085920" cy="274320"/>
          </a:xfrm>
          <a:prstGeom prst="rect">
            <a:avLst/>
          </a:prstGeom>
          <a:noFill/>
          <a:ln w="0">
            <a:noFill/>
          </a:ln>
        </p:spPr>
        <p:txBody>
          <a:bodyPr lIns="91440" rIns="91440" tIns="45720" bIns="45720" anchor="ctr">
            <a:noAutofit/>
          </a:bodyPr>
          <a:lstStyle>
            <a:lvl1pPr indent="0" algn="ctr" defTabSz="914400">
              <a:lnSpc>
                <a:spcPct val="100000"/>
              </a:lnSpc>
              <a:buNone/>
              <a:defRPr b="0" lang="fr-FR" sz="1200" strike="noStrike" u="none">
                <a:solidFill>
                  <a:schemeClr val="dk1">
                    <a:tint val="75000"/>
                  </a:schemeClr>
                </a:solidFill>
                <a:uFillTx/>
                <a:latin typeface="Calibri"/>
              </a:defRPr>
            </a:lvl1pPr>
          </a:lstStyle>
          <a:p>
            <a:pPr indent="0" algn="ctr" defTabSz="914400">
              <a:lnSpc>
                <a:spcPct val="100000"/>
              </a:lnSpc>
              <a:buNone/>
            </a:pPr>
            <a:r>
              <a:rPr b="0" lang="fr-FR" sz="1200" strike="noStrike" u="none">
                <a:solidFill>
                  <a:schemeClr val="dk1">
                    <a:tint val="75000"/>
                  </a:schemeClr>
                </a:solidFill>
                <a:uFillTx/>
                <a:latin typeface="Calibri"/>
              </a:rPr>
              <a:t>&lt;pied de page&gt;</a:t>
            </a:r>
            <a:endParaRPr b="0" lang="fr-FR" sz="1200" strike="noStrike" u="none">
              <a:solidFill>
                <a:srgbClr val="000000"/>
              </a:solidFill>
              <a:uFillTx/>
              <a:latin typeface="Times New Roman"/>
            </a:endParaRPr>
          </a:p>
        </p:txBody>
      </p:sp>
      <p:sp>
        <p:nvSpPr>
          <p:cNvPr id="240" name="PlaceHolder 5"/>
          <p:cNvSpPr>
            <a:spLocks noGrp="1"/>
          </p:cNvSpPr>
          <p:nvPr>
            <p:ph type="sldNum" idx="117"/>
          </p:nvPr>
        </p:nvSpPr>
        <p:spPr>
          <a:xfrm>
            <a:off x="6458040" y="4767120"/>
            <a:ext cx="2057040" cy="274320"/>
          </a:xfrm>
          <a:prstGeom prst="rect">
            <a:avLst/>
          </a:prstGeom>
          <a:noFill/>
          <a:ln w="0">
            <a:noFill/>
          </a:ln>
        </p:spPr>
        <p:txBody>
          <a:bodyPr lIns="91440" rIns="91440" tIns="45720" bIns="45720" anchor="ctr">
            <a:noAutofit/>
          </a:bodyPr>
          <a:lstStyle>
            <a:lvl1pPr indent="0" algn="r" defTabSz="914400">
              <a:lnSpc>
                <a:spcPct val="100000"/>
              </a:lnSpc>
              <a:buNone/>
              <a:defRPr b="0" lang="fr-FR" sz="1200" strike="noStrike" u="none">
                <a:solidFill>
                  <a:schemeClr val="dk1">
                    <a:tint val="75000"/>
                  </a:schemeClr>
                </a:solidFill>
                <a:uFillTx/>
                <a:latin typeface="Calibri"/>
              </a:defRPr>
            </a:lvl1pPr>
          </a:lstStyle>
          <a:p>
            <a:pPr indent="0" algn="r" defTabSz="914400">
              <a:lnSpc>
                <a:spcPct val="100000"/>
              </a:lnSpc>
              <a:buNone/>
            </a:pPr>
            <a:fld id="{983E44B9-A303-4C12-B05C-D32E7818B3B9}" type="slidenum">
              <a:rPr b="0" lang="fr-FR" sz="1200" strike="noStrike" u="none">
                <a:solidFill>
                  <a:schemeClr val="dk1">
                    <a:tint val="75000"/>
                  </a:schemeClr>
                </a:solidFill>
                <a:uFillTx/>
                <a:latin typeface="Calibri"/>
              </a:rPr>
              <a:t>&lt;numéro&gt;</a:t>
            </a:fld>
            <a:endParaRPr b="0" lang="fr-FR"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731" r:id="rId2"/>
  </p:sldLayoutIdLst>
</p:sldMaster>
</file>

<file path=ppt/slideMasters/slideMaster4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41" name="PlaceHolder 1"/>
          <p:cNvSpPr>
            <a:spLocks noGrp="1"/>
          </p:cNvSpPr>
          <p:nvPr>
            <p:ph type="title"/>
          </p:nvPr>
        </p:nvSpPr>
        <p:spPr>
          <a:xfrm>
            <a:off x="628560" y="274680"/>
            <a:ext cx="7886520" cy="993240"/>
          </a:xfrm>
          <a:prstGeom prst="rect">
            <a:avLst/>
          </a:prstGeom>
          <a:noFill/>
          <a:ln w="0">
            <a:noFill/>
          </a:ln>
        </p:spPr>
        <p:txBody>
          <a:bodyPr lIns="91440" rIns="91440" tIns="45720" bIns="45720" anchor="ctr">
            <a:noAutofit/>
          </a:bodyPr>
          <a:p>
            <a:pPr indent="0" defTabSz="914400">
              <a:lnSpc>
                <a:spcPct val="90000"/>
              </a:lnSpc>
              <a:buNone/>
            </a:pPr>
            <a:r>
              <a:rPr b="0" lang="fr-FR" sz="4400" strike="noStrike" u="none">
                <a:solidFill>
                  <a:schemeClr val="dk1"/>
                </a:solidFill>
                <a:uFillTx/>
                <a:latin typeface="Calibri Light"/>
              </a:rPr>
              <a:t>Modifiez le style du titre</a:t>
            </a:r>
            <a:endParaRPr b="0" lang="fr-FR" sz="4400" strike="noStrike" u="none">
              <a:solidFill>
                <a:schemeClr val="dk1"/>
              </a:solidFill>
              <a:uFillTx/>
              <a:latin typeface="Calibri"/>
            </a:endParaRPr>
          </a:p>
        </p:txBody>
      </p:sp>
      <p:sp>
        <p:nvSpPr>
          <p:cNvPr id="242" name="PlaceHolder 2"/>
          <p:cNvSpPr>
            <a:spLocks noGrp="1"/>
          </p:cNvSpPr>
          <p:nvPr>
            <p:ph type="body"/>
          </p:nvPr>
        </p:nvSpPr>
        <p:spPr>
          <a:xfrm>
            <a:off x="628560" y="1370160"/>
            <a:ext cx="7886520" cy="326196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fr-FR" sz="2800" strike="noStrike" u="none">
                <a:solidFill>
                  <a:schemeClr val="dk1"/>
                </a:solidFill>
                <a:uFillTx/>
                <a:latin typeface="Calibri"/>
              </a:rPr>
              <a:t>Modifier les styles du texte du masque</a:t>
            </a:r>
            <a:endParaRPr b="0" lang="fr-FR" sz="2800" strike="noStrike" u="none">
              <a:solidFill>
                <a:schemeClr val="dk1"/>
              </a:solidFill>
              <a:uFillTx/>
              <a:latin typeface="Calibri"/>
            </a:endParaRPr>
          </a:p>
          <a:p>
            <a:pPr lvl="1" marL="685800" indent="-228600" defTabSz="914400">
              <a:lnSpc>
                <a:spcPct val="90000"/>
              </a:lnSpc>
              <a:spcBef>
                <a:spcPts val="499"/>
              </a:spcBef>
              <a:buClr>
                <a:srgbClr val="000000"/>
              </a:buClr>
              <a:buFont typeface="Arial"/>
              <a:buChar char="•"/>
            </a:pPr>
            <a:r>
              <a:rPr b="0" lang="fr-FR" sz="2400" strike="noStrike" u="none">
                <a:solidFill>
                  <a:schemeClr val="dk1"/>
                </a:solidFill>
                <a:uFillTx/>
                <a:latin typeface="Calibri"/>
              </a:rPr>
              <a:t>Deuxième niveau</a:t>
            </a:r>
            <a:endParaRPr b="0" lang="fr-FR" sz="2400" strike="noStrike" u="none">
              <a:solidFill>
                <a:schemeClr val="dk1"/>
              </a:solidFill>
              <a:uFillTx/>
              <a:latin typeface="Calibri"/>
            </a:endParaRPr>
          </a:p>
          <a:p>
            <a:pPr lvl="2" marL="1143000" indent="-228600" defTabSz="914400">
              <a:lnSpc>
                <a:spcPct val="90000"/>
              </a:lnSpc>
              <a:spcBef>
                <a:spcPts val="499"/>
              </a:spcBef>
              <a:buClr>
                <a:srgbClr val="000000"/>
              </a:buClr>
              <a:buFont typeface="Arial"/>
              <a:buChar char="•"/>
            </a:pPr>
            <a:r>
              <a:rPr b="0" lang="fr-FR" sz="2000" strike="noStrike" u="none">
                <a:solidFill>
                  <a:schemeClr val="dk1"/>
                </a:solidFill>
                <a:uFillTx/>
                <a:latin typeface="Calibri"/>
              </a:rPr>
              <a:t>Troisième niveau</a:t>
            </a:r>
            <a:endParaRPr b="0" lang="fr-FR" sz="2000" strike="noStrike" u="none">
              <a:solidFill>
                <a:schemeClr val="dk1"/>
              </a:solidFill>
              <a:uFillTx/>
              <a:latin typeface="Calibri"/>
            </a:endParaRPr>
          </a:p>
          <a:p>
            <a:pPr lvl="3" marL="16002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Quatrième niveau</a:t>
            </a:r>
            <a:endParaRPr b="0" lang="fr-FR" sz="1800" strike="noStrike" u="none">
              <a:solidFill>
                <a:schemeClr val="dk1"/>
              </a:solidFill>
              <a:uFillTx/>
              <a:latin typeface="Calibri"/>
            </a:endParaRPr>
          </a:p>
          <a:p>
            <a:pPr lvl="4" marL="20574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Cinquième niveau</a:t>
            </a:r>
            <a:endParaRPr b="0" lang="fr-FR" sz="1800" strike="noStrike" u="none">
              <a:solidFill>
                <a:schemeClr val="dk1"/>
              </a:solidFill>
              <a:uFillTx/>
              <a:latin typeface="Calibri"/>
            </a:endParaRPr>
          </a:p>
        </p:txBody>
      </p:sp>
      <p:sp>
        <p:nvSpPr>
          <p:cNvPr id="243" name="PlaceHolder 3"/>
          <p:cNvSpPr>
            <a:spLocks noGrp="1"/>
          </p:cNvSpPr>
          <p:nvPr>
            <p:ph type="dt" idx="118"/>
          </p:nvPr>
        </p:nvSpPr>
        <p:spPr>
          <a:xfrm>
            <a:off x="628560" y="4767120"/>
            <a:ext cx="2057040" cy="274320"/>
          </a:xfrm>
          <a:prstGeom prst="rect">
            <a:avLst/>
          </a:prstGeom>
          <a:noFill/>
          <a:ln w="0">
            <a:noFill/>
          </a:ln>
        </p:spPr>
        <p:txBody>
          <a:bodyPr lIns="91440" rIns="91440" tIns="45720" bIns="45720" anchor="ctr">
            <a:noAutofit/>
          </a:bodyPr>
          <a:lstStyle>
            <a:lvl1pPr indent="0" defTabSz="914400">
              <a:lnSpc>
                <a:spcPct val="100000"/>
              </a:lnSpc>
              <a:buNone/>
              <a:defRPr b="0" lang="fr-FR" sz="1200" strike="noStrike" u="none">
                <a:solidFill>
                  <a:schemeClr val="dk1">
                    <a:tint val="75000"/>
                  </a:schemeClr>
                </a:solidFill>
                <a:uFillTx/>
                <a:latin typeface="Calibri"/>
              </a:defRPr>
            </a:lvl1pPr>
          </a:lstStyle>
          <a:p>
            <a:pPr indent="0" defTabSz="914400">
              <a:lnSpc>
                <a:spcPct val="100000"/>
              </a:lnSpc>
              <a:buNone/>
            </a:pPr>
            <a:r>
              <a:rPr b="0" lang="fr-FR" sz="1200" strike="noStrike" u="none">
                <a:solidFill>
                  <a:schemeClr val="dk1">
                    <a:tint val="75000"/>
                  </a:schemeClr>
                </a:solidFill>
                <a:uFillTx/>
                <a:latin typeface="Calibri"/>
              </a:rPr>
              <a:t>&lt;date/heure&gt;</a:t>
            </a:r>
            <a:endParaRPr b="0" lang="fr-FR" sz="1200" strike="noStrike" u="none">
              <a:solidFill>
                <a:srgbClr val="000000"/>
              </a:solidFill>
              <a:uFillTx/>
              <a:latin typeface="Times New Roman"/>
            </a:endParaRPr>
          </a:p>
        </p:txBody>
      </p:sp>
      <p:sp>
        <p:nvSpPr>
          <p:cNvPr id="244" name="PlaceHolder 4"/>
          <p:cNvSpPr>
            <a:spLocks noGrp="1"/>
          </p:cNvSpPr>
          <p:nvPr>
            <p:ph type="ftr" idx="119"/>
          </p:nvPr>
        </p:nvSpPr>
        <p:spPr>
          <a:xfrm>
            <a:off x="3029040" y="4767120"/>
            <a:ext cx="3085920" cy="274320"/>
          </a:xfrm>
          <a:prstGeom prst="rect">
            <a:avLst/>
          </a:prstGeom>
          <a:noFill/>
          <a:ln w="0">
            <a:noFill/>
          </a:ln>
        </p:spPr>
        <p:txBody>
          <a:bodyPr lIns="91440" rIns="91440" tIns="45720" bIns="45720" anchor="ctr">
            <a:noAutofit/>
          </a:bodyPr>
          <a:lstStyle>
            <a:lvl1pPr indent="0" algn="ctr" defTabSz="914400">
              <a:lnSpc>
                <a:spcPct val="100000"/>
              </a:lnSpc>
              <a:buNone/>
              <a:defRPr b="0" lang="fr-FR" sz="1200" strike="noStrike" u="none">
                <a:solidFill>
                  <a:schemeClr val="dk1">
                    <a:tint val="75000"/>
                  </a:schemeClr>
                </a:solidFill>
                <a:uFillTx/>
                <a:latin typeface="Calibri"/>
              </a:defRPr>
            </a:lvl1pPr>
          </a:lstStyle>
          <a:p>
            <a:pPr indent="0" algn="ctr" defTabSz="914400">
              <a:lnSpc>
                <a:spcPct val="100000"/>
              </a:lnSpc>
              <a:buNone/>
            </a:pPr>
            <a:r>
              <a:rPr b="0" lang="fr-FR" sz="1200" strike="noStrike" u="none">
                <a:solidFill>
                  <a:schemeClr val="dk1">
                    <a:tint val="75000"/>
                  </a:schemeClr>
                </a:solidFill>
                <a:uFillTx/>
                <a:latin typeface="Calibri"/>
              </a:rPr>
              <a:t>&lt;pied de page&gt;</a:t>
            </a:r>
            <a:endParaRPr b="0" lang="fr-FR" sz="1200" strike="noStrike" u="none">
              <a:solidFill>
                <a:srgbClr val="000000"/>
              </a:solidFill>
              <a:uFillTx/>
              <a:latin typeface="Times New Roman"/>
            </a:endParaRPr>
          </a:p>
        </p:txBody>
      </p:sp>
      <p:sp>
        <p:nvSpPr>
          <p:cNvPr id="245" name="PlaceHolder 5"/>
          <p:cNvSpPr>
            <a:spLocks noGrp="1"/>
          </p:cNvSpPr>
          <p:nvPr>
            <p:ph type="sldNum" idx="120"/>
          </p:nvPr>
        </p:nvSpPr>
        <p:spPr>
          <a:xfrm>
            <a:off x="6458040" y="4767120"/>
            <a:ext cx="2057040" cy="274320"/>
          </a:xfrm>
          <a:prstGeom prst="rect">
            <a:avLst/>
          </a:prstGeom>
          <a:noFill/>
          <a:ln w="0">
            <a:noFill/>
          </a:ln>
        </p:spPr>
        <p:txBody>
          <a:bodyPr lIns="91440" rIns="91440" tIns="45720" bIns="45720" anchor="ctr">
            <a:noAutofit/>
          </a:bodyPr>
          <a:lstStyle>
            <a:lvl1pPr indent="0" algn="r" defTabSz="914400">
              <a:lnSpc>
                <a:spcPct val="100000"/>
              </a:lnSpc>
              <a:buNone/>
              <a:defRPr b="0" lang="fr-FR" sz="1200" strike="noStrike" u="none">
                <a:solidFill>
                  <a:schemeClr val="dk1">
                    <a:tint val="75000"/>
                  </a:schemeClr>
                </a:solidFill>
                <a:uFillTx/>
                <a:latin typeface="Calibri"/>
              </a:defRPr>
            </a:lvl1pPr>
          </a:lstStyle>
          <a:p>
            <a:pPr indent="0" algn="r" defTabSz="914400">
              <a:lnSpc>
                <a:spcPct val="100000"/>
              </a:lnSpc>
              <a:buNone/>
            </a:pPr>
            <a:fld id="{11831EC9-1DF7-422E-9E28-B3FC444E12AF}" type="slidenum">
              <a:rPr b="0" lang="fr-FR" sz="1200" strike="noStrike" u="none">
                <a:solidFill>
                  <a:schemeClr val="dk1">
                    <a:tint val="75000"/>
                  </a:schemeClr>
                </a:solidFill>
                <a:uFillTx/>
                <a:latin typeface="Calibri"/>
              </a:rPr>
              <a:t>&lt;numéro&gt;</a:t>
            </a:fld>
            <a:endParaRPr b="0" lang="fr-FR"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733" r:id="rId2"/>
  </p:sldLayoutIdLst>
</p:sldMaster>
</file>

<file path=ppt/slideMasters/slideMaster4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48" name="PlaceHolder 1"/>
          <p:cNvSpPr>
            <a:spLocks noGrp="1"/>
          </p:cNvSpPr>
          <p:nvPr>
            <p:ph type="title"/>
          </p:nvPr>
        </p:nvSpPr>
        <p:spPr>
          <a:xfrm>
            <a:off x="623880" y="1282680"/>
            <a:ext cx="7886520" cy="2139480"/>
          </a:xfrm>
          <a:prstGeom prst="rect">
            <a:avLst/>
          </a:prstGeom>
          <a:noFill/>
          <a:ln w="0">
            <a:noFill/>
          </a:ln>
        </p:spPr>
        <p:txBody>
          <a:bodyPr lIns="91440" rIns="91440" tIns="45720" bIns="45720" anchor="b">
            <a:noAutofit/>
          </a:bodyPr>
          <a:p>
            <a:pPr indent="0" defTabSz="914400">
              <a:lnSpc>
                <a:spcPct val="90000"/>
              </a:lnSpc>
              <a:buNone/>
            </a:pPr>
            <a:r>
              <a:rPr b="0" lang="fr-FR" sz="6000" strike="noStrike" u="none">
                <a:solidFill>
                  <a:schemeClr val="dk1"/>
                </a:solidFill>
                <a:uFillTx/>
                <a:latin typeface="Calibri Light"/>
              </a:rPr>
              <a:t>Modifiez le style du titre</a:t>
            </a:r>
            <a:endParaRPr b="0" lang="fr-FR" sz="6000" strike="noStrike" u="none">
              <a:solidFill>
                <a:schemeClr val="dk1"/>
              </a:solidFill>
              <a:uFillTx/>
              <a:latin typeface="Calibri"/>
            </a:endParaRPr>
          </a:p>
        </p:txBody>
      </p:sp>
      <p:sp>
        <p:nvSpPr>
          <p:cNvPr id="249" name="PlaceHolder 2"/>
          <p:cNvSpPr>
            <a:spLocks noGrp="1"/>
          </p:cNvSpPr>
          <p:nvPr>
            <p:ph type="body"/>
          </p:nvPr>
        </p:nvSpPr>
        <p:spPr>
          <a:xfrm>
            <a:off x="623880" y="3441600"/>
            <a:ext cx="7886520" cy="112500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fr-FR" sz="2400" strike="noStrike" u="none">
                <a:solidFill>
                  <a:schemeClr val="dk1">
                    <a:tint val="75000"/>
                  </a:schemeClr>
                </a:solidFill>
                <a:uFillTx/>
                <a:latin typeface="Calibri"/>
              </a:rPr>
              <a:t>Modifier les styles du texte du masque</a:t>
            </a:r>
            <a:endParaRPr b="0" lang="fr-FR" sz="2400" strike="noStrike" u="none">
              <a:solidFill>
                <a:schemeClr val="dk1"/>
              </a:solidFill>
              <a:uFillTx/>
              <a:latin typeface="Calibri"/>
            </a:endParaRPr>
          </a:p>
        </p:txBody>
      </p:sp>
      <p:sp>
        <p:nvSpPr>
          <p:cNvPr id="250" name="PlaceHolder 3"/>
          <p:cNvSpPr>
            <a:spLocks noGrp="1"/>
          </p:cNvSpPr>
          <p:nvPr>
            <p:ph type="dt" idx="121"/>
          </p:nvPr>
        </p:nvSpPr>
        <p:spPr>
          <a:xfrm>
            <a:off x="628560" y="4767120"/>
            <a:ext cx="2057040" cy="274320"/>
          </a:xfrm>
          <a:prstGeom prst="rect">
            <a:avLst/>
          </a:prstGeom>
          <a:noFill/>
          <a:ln w="0">
            <a:noFill/>
          </a:ln>
        </p:spPr>
        <p:txBody>
          <a:bodyPr lIns="91440" rIns="91440" tIns="45720" bIns="45720" anchor="ctr">
            <a:noAutofit/>
          </a:bodyPr>
          <a:lstStyle>
            <a:lvl1pPr indent="0" defTabSz="914400">
              <a:lnSpc>
                <a:spcPct val="100000"/>
              </a:lnSpc>
              <a:buNone/>
              <a:defRPr b="0" lang="fr-FR" sz="1200" strike="noStrike" u="none">
                <a:solidFill>
                  <a:schemeClr val="dk1">
                    <a:tint val="75000"/>
                  </a:schemeClr>
                </a:solidFill>
                <a:uFillTx/>
                <a:latin typeface="Calibri"/>
              </a:defRPr>
            </a:lvl1pPr>
          </a:lstStyle>
          <a:p>
            <a:pPr indent="0" defTabSz="914400">
              <a:lnSpc>
                <a:spcPct val="100000"/>
              </a:lnSpc>
              <a:buNone/>
            </a:pPr>
            <a:r>
              <a:rPr b="0" lang="fr-FR" sz="1200" strike="noStrike" u="none">
                <a:solidFill>
                  <a:schemeClr val="dk1">
                    <a:tint val="75000"/>
                  </a:schemeClr>
                </a:solidFill>
                <a:uFillTx/>
                <a:latin typeface="Calibri"/>
              </a:rPr>
              <a:t>&lt;date/heure&gt;</a:t>
            </a:r>
            <a:endParaRPr b="0" lang="fr-FR" sz="1200" strike="noStrike" u="none">
              <a:solidFill>
                <a:srgbClr val="000000"/>
              </a:solidFill>
              <a:uFillTx/>
              <a:latin typeface="Times New Roman"/>
            </a:endParaRPr>
          </a:p>
        </p:txBody>
      </p:sp>
      <p:sp>
        <p:nvSpPr>
          <p:cNvPr id="251" name="PlaceHolder 4"/>
          <p:cNvSpPr>
            <a:spLocks noGrp="1"/>
          </p:cNvSpPr>
          <p:nvPr>
            <p:ph type="ftr" idx="122"/>
          </p:nvPr>
        </p:nvSpPr>
        <p:spPr>
          <a:xfrm>
            <a:off x="3029040" y="4767120"/>
            <a:ext cx="3085920" cy="274320"/>
          </a:xfrm>
          <a:prstGeom prst="rect">
            <a:avLst/>
          </a:prstGeom>
          <a:noFill/>
          <a:ln w="0">
            <a:noFill/>
          </a:ln>
        </p:spPr>
        <p:txBody>
          <a:bodyPr lIns="91440" rIns="91440" tIns="45720" bIns="45720" anchor="ctr">
            <a:noAutofit/>
          </a:bodyPr>
          <a:lstStyle>
            <a:lvl1pPr indent="0" algn="ctr" defTabSz="914400">
              <a:lnSpc>
                <a:spcPct val="100000"/>
              </a:lnSpc>
              <a:buNone/>
              <a:defRPr b="0" lang="fr-FR" sz="1200" strike="noStrike" u="none">
                <a:solidFill>
                  <a:schemeClr val="dk1">
                    <a:tint val="75000"/>
                  </a:schemeClr>
                </a:solidFill>
                <a:uFillTx/>
                <a:latin typeface="Calibri"/>
              </a:defRPr>
            </a:lvl1pPr>
          </a:lstStyle>
          <a:p>
            <a:pPr indent="0" algn="ctr" defTabSz="914400">
              <a:lnSpc>
                <a:spcPct val="100000"/>
              </a:lnSpc>
              <a:buNone/>
            </a:pPr>
            <a:r>
              <a:rPr b="0" lang="fr-FR" sz="1200" strike="noStrike" u="none">
                <a:solidFill>
                  <a:schemeClr val="dk1">
                    <a:tint val="75000"/>
                  </a:schemeClr>
                </a:solidFill>
                <a:uFillTx/>
                <a:latin typeface="Calibri"/>
              </a:rPr>
              <a:t>&lt;pied de page&gt;</a:t>
            </a:r>
            <a:endParaRPr b="0" lang="fr-FR" sz="1200" strike="noStrike" u="none">
              <a:solidFill>
                <a:srgbClr val="000000"/>
              </a:solidFill>
              <a:uFillTx/>
              <a:latin typeface="Times New Roman"/>
            </a:endParaRPr>
          </a:p>
        </p:txBody>
      </p:sp>
      <p:sp>
        <p:nvSpPr>
          <p:cNvPr id="252" name="PlaceHolder 5"/>
          <p:cNvSpPr>
            <a:spLocks noGrp="1"/>
          </p:cNvSpPr>
          <p:nvPr>
            <p:ph type="sldNum" idx="123"/>
          </p:nvPr>
        </p:nvSpPr>
        <p:spPr>
          <a:xfrm>
            <a:off x="6458040" y="4767120"/>
            <a:ext cx="2057040" cy="274320"/>
          </a:xfrm>
          <a:prstGeom prst="rect">
            <a:avLst/>
          </a:prstGeom>
          <a:noFill/>
          <a:ln w="0">
            <a:noFill/>
          </a:ln>
        </p:spPr>
        <p:txBody>
          <a:bodyPr lIns="91440" rIns="91440" tIns="45720" bIns="45720" anchor="ctr">
            <a:noAutofit/>
          </a:bodyPr>
          <a:lstStyle>
            <a:lvl1pPr indent="0" algn="r" defTabSz="914400">
              <a:lnSpc>
                <a:spcPct val="100000"/>
              </a:lnSpc>
              <a:buNone/>
              <a:defRPr b="0" lang="fr-FR" sz="1200" strike="noStrike" u="none">
                <a:solidFill>
                  <a:schemeClr val="dk1">
                    <a:tint val="75000"/>
                  </a:schemeClr>
                </a:solidFill>
                <a:uFillTx/>
                <a:latin typeface="Calibri"/>
              </a:defRPr>
            </a:lvl1pPr>
          </a:lstStyle>
          <a:p>
            <a:pPr indent="0" algn="r" defTabSz="914400">
              <a:lnSpc>
                <a:spcPct val="100000"/>
              </a:lnSpc>
              <a:buNone/>
            </a:pPr>
            <a:fld id="{3CB930BB-87E0-4016-933B-172AB1BE553E}" type="slidenum">
              <a:rPr b="0" lang="fr-FR" sz="1200" strike="noStrike" u="none">
                <a:solidFill>
                  <a:schemeClr val="dk1">
                    <a:tint val="75000"/>
                  </a:schemeClr>
                </a:solidFill>
                <a:uFillTx/>
                <a:latin typeface="Calibri"/>
              </a:rPr>
              <a:t>&lt;numéro&gt;</a:t>
            </a:fld>
            <a:endParaRPr b="0" lang="fr-FR"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735" r:id="rId2"/>
  </p:sldLayoutIdLst>
</p:sldMaster>
</file>

<file path=ppt/slideMasters/slideMaster4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53" name="PlaceHolder 1"/>
          <p:cNvSpPr>
            <a:spLocks noGrp="1"/>
          </p:cNvSpPr>
          <p:nvPr>
            <p:ph type="title"/>
          </p:nvPr>
        </p:nvSpPr>
        <p:spPr>
          <a:xfrm>
            <a:off x="628560" y="274680"/>
            <a:ext cx="7886520" cy="993240"/>
          </a:xfrm>
          <a:prstGeom prst="rect">
            <a:avLst/>
          </a:prstGeom>
          <a:noFill/>
          <a:ln w="0">
            <a:noFill/>
          </a:ln>
        </p:spPr>
        <p:txBody>
          <a:bodyPr lIns="91440" rIns="91440" tIns="45720" bIns="45720" anchor="ctr">
            <a:noAutofit/>
          </a:bodyPr>
          <a:p>
            <a:pPr indent="0" defTabSz="914400">
              <a:lnSpc>
                <a:spcPct val="90000"/>
              </a:lnSpc>
              <a:buNone/>
            </a:pPr>
            <a:r>
              <a:rPr b="0" lang="fr-FR" sz="4400" strike="noStrike" u="none">
                <a:solidFill>
                  <a:schemeClr val="dk1"/>
                </a:solidFill>
                <a:uFillTx/>
                <a:latin typeface="Calibri Light"/>
              </a:rPr>
              <a:t>Modifiez le style du titre</a:t>
            </a:r>
            <a:endParaRPr b="0" lang="fr-FR" sz="4400" strike="noStrike" u="none">
              <a:solidFill>
                <a:schemeClr val="dk1"/>
              </a:solidFill>
              <a:uFillTx/>
              <a:latin typeface="Calibri"/>
            </a:endParaRPr>
          </a:p>
        </p:txBody>
      </p:sp>
      <p:sp>
        <p:nvSpPr>
          <p:cNvPr id="254" name="PlaceHolder 2"/>
          <p:cNvSpPr>
            <a:spLocks noGrp="1"/>
          </p:cNvSpPr>
          <p:nvPr>
            <p:ph type="body"/>
          </p:nvPr>
        </p:nvSpPr>
        <p:spPr>
          <a:xfrm>
            <a:off x="628560" y="1370160"/>
            <a:ext cx="3866760" cy="326196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fr-FR" sz="2800" strike="noStrike" u="none">
                <a:solidFill>
                  <a:schemeClr val="dk1"/>
                </a:solidFill>
                <a:uFillTx/>
                <a:latin typeface="Calibri"/>
              </a:rPr>
              <a:t>Modifier les styles du texte du masque</a:t>
            </a:r>
            <a:endParaRPr b="0" lang="fr-FR" sz="2800" strike="noStrike" u="none">
              <a:solidFill>
                <a:schemeClr val="dk1"/>
              </a:solidFill>
              <a:uFillTx/>
              <a:latin typeface="Calibri"/>
            </a:endParaRPr>
          </a:p>
          <a:p>
            <a:pPr lvl="1" marL="685800" indent="-228600" defTabSz="914400">
              <a:lnSpc>
                <a:spcPct val="90000"/>
              </a:lnSpc>
              <a:spcBef>
                <a:spcPts val="499"/>
              </a:spcBef>
              <a:buClr>
                <a:srgbClr val="000000"/>
              </a:buClr>
              <a:buFont typeface="Arial"/>
              <a:buChar char="•"/>
            </a:pPr>
            <a:r>
              <a:rPr b="0" lang="fr-FR" sz="2400" strike="noStrike" u="none">
                <a:solidFill>
                  <a:schemeClr val="dk1"/>
                </a:solidFill>
                <a:uFillTx/>
                <a:latin typeface="Calibri"/>
              </a:rPr>
              <a:t>Deuxième niveau</a:t>
            </a:r>
            <a:endParaRPr b="0" lang="fr-FR" sz="2400" strike="noStrike" u="none">
              <a:solidFill>
                <a:schemeClr val="dk1"/>
              </a:solidFill>
              <a:uFillTx/>
              <a:latin typeface="Calibri"/>
            </a:endParaRPr>
          </a:p>
          <a:p>
            <a:pPr lvl="2" marL="1143000" indent="-228600" defTabSz="914400">
              <a:lnSpc>
                <a:spcPct val="90000"/>
              </a:lnSpc>
              <a:spcBef>
                <a:spcPts val="499"/>
              </a:spcBef>
              <a:buClr>
                <a:srgbClr val="000000"/>
              </a:buClr>
              <a:buFont typeface="Arial"/>
              <a:buChar char="•"/>
            </a:pPr>
            <a:r>
              <a:rPr b="0" lang="fr-FR" sz="2000" strike="noStrike" u="none">
                <a:solidFill>
                  <a:schemeClr val="dk1"/>
                </a:solidFill>
                <a:uFillTx/>
                <a:latin typeface="Calibri"/>
              </a:rPr>
              <a:t>Troisième niveau</a:t>
            </a:r>
            <a:endParaRPr b="0" lang="fr-FR" sz="2000" strike="noStrike" u="none">
              <a:solidFill>
                <a:schemeClr val="dk1"/>
              </a:solidFill>
              <a:uFillTx/>
              <a:latin typeface="Calibri"/>
            </a:endParaRPr>
          </a:p>
          <a:p>
            <a:pPr lvl="3" marL="16002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Quatrième niveau</a:t>
            </a:r>
            <a:endParaRPr b="0" lang="fr-FR" sz="1800" strike="noStrike" u="none">
              <a:solidFill>
                <a:schemeClr val="dk1"/>
              </a:solidFill>
              <a:uFillTx/>
              <a:latin typeface="Calibri"/>
            </a:endParaRPr>
          </a:p>
          <a:p>
            <a:pPr lvl="4" marL="20574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Cinquième niveau</a:t>
            </a:r>
            <a:endParaRPr b="0" lang="fr-FR" sz="1800" strike="noStrike" u="none">
              <a:solidFill>
                <a:schemeClr val="dk1"/>
              </a:solidFill>
              <a:uFillTx/>
              <a:latin typeface="Calibri"/>
            </a:endParaRPr>
          </a:p>
        </p:txBody>
      </p:sp>
      <p:sp>
        <p:nvSpPr>
          <p:cNvPr id="255" name="PlaceHolder 3"/>
          <p:cNvSpPr>
            <a:spLocks noGrp="1"/>
          </p:cNvSpPr>
          <p:nvPr>
            <p:ph type="body"/>
          </p:nvPr>
        </p:nvSpPr>
        <p:spPr>
          <a:xfrm>
            <a:off x="4648320" y="1370160"/>
            <a:ext cx="3866760" cy="326196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fr-FR" sz="2800" strike="noStrike" u="none">
                <a:solidFill>
                  <a:schemeClr val="dk1"/>
                </a:solidFill>
                <a:uFillTx/>
                <a:latin typeface="Calibri"/>
              </a:rPr>
              <a:t>Modifier les styles du texte du masque</a:t>
            </a:r>
            <a:endParaRPr b="0" lang="fr-FR" sz="2800" strike="noStrike" u="none">
              <a:solidFill>
                <a:schemeClr val="dk1"/>
              </a:solidFill>
              <a:uFillTx/>
              <a:latin typeface="Calibri"/>
            </a:endParaRPr>
          </a:p>
          <a:p>
            <a:pPr lvl="1" marL="685800" indent="-228600" defTabSz="914400">
              <a:lnSpc>
                <a:spcPct val="90000"/>
              </a:lnSpc>
              <a:spcBef>
                <a:spcPts val="499"/>
              </a:spcBef>
              <a:buClr>
                <a:srgbClr val="000000"/>
              </a:buClr>
              <a:buFont typeface="Arial"/>
              <a:buChar char="•"/>
            </a:pPr>
            <a:r>
              <a:rPr b="0" lang="fr-FR" sz="2400" strike="noStrike" u="none">
                <a:solidFill>
                  <a:schemeClr val="dk1"/>
                </a:solidFill>
                <a:uFillTx/>
                <a:latin typeface="Calibri"/>
              </a:rPr>
              <a:t>Deuxième niveau</a:t>
            </a:r>
            <a:endParaRPr b="0" lang="fr-FR" sz="2400" strike="noStrike" u="none">
              <a:solidFill>
                <a:schemeClr val="dk1"/>
              </a:solidFill>
              <a:uFillTx/>
              <a:latin typeface="Calibri"/>
            </a:endParaRPr>
          </a:p>
          <a:p>
            <a:pPr lvl="2" marL="1143000" indent="-228600" defTabSz="914400">
              <a:lnSpc>
                <a:spcPct val="90000"/>
              </a:lnSpc>
              <a:spcBef>
                <a:spcPts val="499"/>
              </a:spcBef>
              <a:buClr>
                <a:srgbClr val="000000"/>
              </a:buClr>
              <a:buFont typeface="Arial"/>
              <a:buChar char="•"/>
            </a:pPr>
            <a:r>
              <a:rPr b="0" lang="fr-FR" sz="2000" strike="noStrike" u="none">
                <a:solidFill>
                  <a:schemeClr val="dk1"/>
                </a:solidFill>
                <a:uFillTx/>
                <a:latin typeface="Calibri"/>
              </a:rPr>
              <a:t>Troisième niveau</a:t>
            </a:r>
            <a:endParaRPr b="0" lang="fr-FR" sz="2000" strike="noStrike" u="none">
              <a:solidFill>
                <a:schemeClr val="dk1"/>
              </a:solidFill>
              <a:uFillTx/>
              <a:latin typeface="Calibri"/>
            </a:endParaRPr>
          </a:p>
          <a:p>
            <a:pPr lvl="3" marL="16002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Quatrième niveau</a:t>
            </a:r>
            <a:endParaRPr b="0" lang="fr-FR" sz="1800" strike="noStrike" u="none">
              <a:solidFill>
                <a:schemeClr val="dk1"/>
              </a:solidFill>
              <a:uFillTx/>
              <a:latin typeface="Calibri"/>
            </a:endParaRPr>
          </a:p>
          <a:p>
            <a:pPr lvl="4" marL="20574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Cinquième niveau</a:t>
            </a:r>
            <a:endParaRPr b="0" lang="fr-FR" sz="1800" strike="noStrike" u="none">
              <a:solidFill>
                <a:schemeClr val="dk1"/>
              </a:solidFill>
              <a:uFillTx/>
              <a:latin typeface="Calibri"/>
            </a:endParaRPr>
          </a:p>
        </p:txBody>
      </p:sp>
      <p:sp>
        <p:nvSpPr>
          <p:cNvPr id="256" name="PlaceHolder 4"/>
          <p:cNvSpPr>
            <a:spLocks noGrp="1"/>
          </p:cNvSpPr>
          <p:nvPr>
            <p:ph type="dt" idx="124"/>
          </p:nvPr>
        </p:nvSpPr>
        <p:spPr>
          <a:xfrm>
            <a:off x="628560" y="4767120"/>
            <a:ext cx="2057040" cy="274320"/>
          </a:xfrm>
          <a:prstGeom prst="rect">
            <a:avLst/>
          </a:prstGeom>
          <a:noFill/>
          <a:ln w="0">
            <a:noFill/>
          </a:ln>
        </p:spPr>
        <p:txBody>
          <a:bodyPr lIns="91440" rIns="91440" tIns="45720" bIns="45720" anchor="ctr">
            <a:noAutofit/>
          </a:bodyPr>
          <a:lstStyle>
            <a:lvl1pPr indent="0" defTabSz="914400">
              <a:lnSpc>
                <a:spcPct val="100000"/>
              </a:lnSpc>
              <a:buNone/>
              <a:defRPr b="0" lang="fr-FR" sz="1200" strike="noStrike" u="none">
                <a:solidFill>
                  <a:schemeClr val="dk1">
                    <a:tint val="75000"/>
                  </a:schemeClr>
                </a:solidFill>
                <a:uFillTx/>
                <a:latin typeface="Calibri"/>
              </a:defRPr>
            </a:lvl1pPr>
          </a:lstStyle>
          <a:p>
            <a:pPr indent="0" defTabSz="914400">
              <a:lnSpc>
                <a:spcPct val="100000"/>
              </a:lnSpc>
              <a:buNone/>
            </a:pPr>
            <a:r>
              <a:rPr b="0" lang="fr-FR" sz="1200" strike="noStrike" u="none">
                <a:solidFill>
                  <a:schemeClr val="dk1">
                    <a:tint val="75000"/>
                  </a:schemeClr>
                </a:solidFill>
                <a:uFillTx/>
                <a:latin typeface="Calibri"/>
              </a:rPr>
              <a:t>&lt;date/heure&gt;</a:t>
            </a:r>
            <a:endParaRPr b="0" lang="fr-FR" sz="1200" strike="noStrike" u="none">
              <a:solidFill>
                <a:srgbClr val="000000"/>
              </a:solidFill>
              <a:uFillTx/>
              <a:latin typeface="Times New Roman"/>
            </a:endParaRPr>
          </a:p>
        </p:txBody>
      </p:sp>
      <p:sp>
        <p:nvSpPr>
          <p:cNvPr id="257" name="PlaceHolder 5"/>
          <p:cNvSpPr>
            <a:spLocks noGrp="1"/>
          </p:cNvSpPr>
          <p:nvPr>
            <p:ph type="ftr" idx="125"/>
          </p:nvPr>
        </p:nvSpPr>
        <p:spPr>
          <a:xfrm>
            <a:off x="3029040" y="4767120"/>
            <a:ext cx="3085920" cy="274320"/>
          </a:xfrm>
          <a:prstGeom prst="rect">
            <a:avLst/>
          </a:prstGeom>
          <a:noFill/>
          <a:ln w="0">
            <a:noFill/>
          </a:ln>
        </p:spPr>
        <p:txBody>
          <a:bodyPr lIns="91440" rIns="91440" tIns="45720" bIns="45720" anchor="ctr">
            <a:noAutofit/>
          </a:bodyPr>
          <a:lstStyle>
            <a:lvl1pPr indent="0" algn="ctr" defTabSz="914400">
              <a:lnSpc>
                <a:spcPct val="100000"/>
              </a:lnSpc>
              <a:buNone/>
              <a:defRPr b="0" lang="fr-FR" sz="1200" strike="noStrike" u="none">
                <a:solidFill>
                  <a:schemeClr val="dk1">
                    <a:tint val="75000"/>
                  </a:schemeClr>
                </a:solidFill>
                <a:uFillTx/>
                <a:latin typeface="Calibri"/>
              </a:defRPr>
            </a:lvl1pPr>
          </a:lstStyle>
          <a:p>
            <a:pPr indent="0" algn="ctr" defTabSz="914400">
              <a:lnSpc>
                <a:spcPct val="100000"/>
              </a:lnSpc>
              <a:buNone/>
            </a:pPr>
            <a:r>
              <a:rPr b="0" lang="fr-FR" sz="1200" strike="noStrike" u="none">
                <a:solidFill>
                  <a:schemeClr val="dk1">
                    <a:tint val="75000"/>
                  </a:schemeClr>
                </a:solidFill>
                <a:uFillTx/>
                <a:latin typeface="Calibri"/>
              </a:rPr>
              <a:t>&lt;pied de page&gt;</a:t>
            </a:r>
            <a:endParaRPr b="0" lang="fr-FR" sz="1200" strike="noStrike" u="none">
              <a:solidFill>
                <a:srgbClr val="000000"/>
              </a:solidFill>
              <a:uFillTx/>
              <a:latin typeface="Times New Roman"/>
            </a:endParaRPr>
          </a:p>
        </p:txBody>
      </p:sp>
      <p:sp>
        <p:nvSpPr>
          <p:cNvPr id="258" name="PlaceHolder 6"/>
          <p:cNvSpPr>
            <a:spLocks noGrp="1"/>
          </p:cNvSpPr>
          <p:nvPr>
            <p:ph type="sldNum" idx="126"/>
          </p:nvPr>
        </p:nvSpPr>
        <p:spPr>
          <a:xfrm>
            <a:off x="6458040" y="4767120"/>
            <a:ext cx="2057040" cy="274320"/>
          </a:xfrm>
          <a:prstGeom prst="rect">
            <a:avLst/>
          </a:prstGeom>
          <a:noFill/>
          <a:ln w="0">
            <a:noFill/>
          </a:ln>
        </p:spPr>
        <p:txBody>
          <a:bodyPr lIns="91440" rIns="91440" tIns="45720" bIns="45720" anchor="ctr">
            <a:noAutofit/>
          </a:bodyPr>
          <a:lstStyle>
            <a:lvl1pPr indent="0" algn="r" defTabSz="914400">
              <a:lnSpc>
                <a:spcPct val="100000"/>
              </a:lnSpc>
              <a:buNone/>
              <a:defRPr b="0" lang="fr-FR" sz="1200" strike="noStrike" u="none">
                <a:solidFill>
                  <a:schemeClr val="dk1">
                    <a:tint val="75000"/>
                  </a:schemeClr>
                </a:solidFill>
                <a:uFillTx/>
                <a:latin typeface="Calibri"/>
              </a:defRPr>
            </a:lvl1pPr>
          </a:lstStyle>
          <a:p>
            <a:pPr indent="0" algn="r" defTabSz="914400">
              <a:lnSpc>
                <a:spcPct val="100000"/>
              </a:lnSpc>
              <a:buNone/>
            </a:pPr>
            <a:fld id="{FABD8B39-0C21-441C-AC29-CE3C84D85D48}" type="slidenum">
              <a:rPr b="0" lang="fr-FR" sz="1200" strike="noStrike" u="none">
                <a:solidFill>
                  <a:schemeClr val="dk1">
                    <a:tint val="75000"/>
                  </a:schemeClr>
                </a:solidFill>
                <a:uFillTx/>
                <a:latin typeface="Calibri"/>
              </a:rPr>
              <a:t>&lt;numéro&gt;</a:t>
            </a:fld>
            <a:endParaRPr b="0" lang="fr-FR"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737" r:id="rId2"/>
  </p:sldLayoutIdLst>
</p:sldMaster>
</file>

<file path=ppt/slideMasters/slideMaster4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62" name="PlaceHolder 1"/>
          <p:cNvSpPr>
            <a:spLocks noGrp="1"/>
          </p:cNvSpPr>
          <p:nvPr>
            <p:ph type="title"/>
          </p:nvPr>
        </p:nvSpPr>
        <p:spPr>
          <a:xfrm>
            <a:off x="630360" y="274680"/>
            <a:ext cx="7886520" cy="993240"/>
          </a:xfrm>
          <a:prstGeom prst="rect">
            <a:avLst/>
          </a:prstGeom>
          <a:noFill/>
          <a:ln w="0">
            <a:noFill/>
          </a:ln>
        </p:spPr>
        <p:txBody>
          <a:bodyPr lIns="91440" rIns="91440" tIns="45720" bIns="45720" anchor="ctr">
            <a:noAutofit/>
          </a:bodyPr>
          <a:p>
            <a:pPr indent="0" defTabSz="914400">
              <a:lnSpc>
                <a:spcPct val="90000"/>
              </a:lnSpc>
              <a:buNone/>
            </a:pPr>
            <a:r>
              <a:rPr b="0" lang="fr-FR" sz="4400" strike="noStrike" u="none">
                <a:solidFill>
                  <a:schemeClr val="dk1"/>
                </a:solidFill>
                <a:uFillTx/>
                <a:latin typeface="Calibri Light"/>
              </a:rPr>
              <a:t>Modifiez le style du titre</a:t>
            </a:r>
            <a:endParaRPr b="0" lang="fr-FR" sz="4400" strike="noStrike" u="none">
              <a:solidFill>
                <a:schemeClr val="dk1"/>
              </a:solidFill>
              <a:uFillTx/>
              <a:latin typeface="Calibri"/>
            </a:endParaRPr>
          </a:p>
        </p:txBody>
      </p:sp>
      <p:sp>
        <p:nvSpPr>
          <p:cNvPr id="263" name="PlaceHolder 2"/>
          <p:cNvSpPr>
            <a:spLocks noGrp="1"/>
          </p:cNvSpPr>
          <p:nvPr>
            <p:ph type="body"/>
          </p:nvPr>
        </p:nvSpPr>
        <p:spPr>
          <a:xfrm>
            <a:off x="630360" y="1260360"/>
            <a:ext cx="3868200" cy="618840"/>
          </a:xfrm>
          <a:prstGeom prst="rect">
            <a:avLst/>
          </a:prstGeom>
          <a:noFill/>
          <a:ln w="0">
            <a:noFill/>
          </a:ln>
        </p:spPr>
        <p:txBody>
          <a:bodyPr lIns="91440" rIns="91440" tIns="45720" bIns="45720" anchor="b">
            <a:noAutofit/>
          </a:bodyPr>
          <a:p>
            <a:pPr indent="0" defTabSz="914400">
              <a:lnSpc>
                <a:spcPct val="90000"/>
              </a:lnSpc>
              <a:spcBef>
                <a:spcPts val="1001"/>
              </a:spcBef>
              <a:buNone/>
              <a:tabLst>
                <a:tab algn="l" pos="0"/>
              </a:tabLst>
            </a:pPr>
            <a:r>
              <a:rPr b="1" lang="fr-FR" sz="2400" strike="noStrike" u="none">
                <a:solidFill>
                  <a:schemeClr val="dk1"/>
                </a:solidFill>
                <a:uFillTx/>
                <a:latin typeface="Calibri"/>
              </a:rPr>
              <a:t>Modifier les styles du texte du masque</a:t>
            </a:r>
            <a:endParaRPr b="0" lang="fr-FR" sz="2400" strike="noStrike" u="none">
              <a:solidFill>
                <a:schemeClr val="dk1"/>
              </a:solidFill>
              <a:uFillTx/>
              <a:latin typeface="Calibri"/>
            </a:endParaRPr>
          </a:p>
        </p:txBody>
      </p:sp>
      <p:sp>
        <p:nvSpPr>
          <p:cNvPr id="264" name="PlaceHolder 3"/>
          <p:cNvSpPr>
            <a:spLocks noGrp="1"/>
          </p:cNvSpPr>
          <p:nvPr>
            <p:ph type="body"/>
          </p:nvPr>
        </p:nvSpPr>
        <p:spPr>
          <a:xfrm>
            <a:off x="630360" y="1879560"/>
            <a:ext cx="3868200" cy="276192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fr-FR" sz="2800" strike="noStrike" u="none">
                <a:solidFill>
                  <a:schemeClr val="dk1"/>
                </a:solidFill>
                <a:uFillTx/>
                <a:latin typeface="Calibri"/>
              </a:rPr>
              <a:t>Modifier les styles du texte du masque</a:t>
            </a:r>
            <a:endParaRPr b="0" lang="fr-FR" sz="2800" strike="noStrike" u="none">
              <a:solidFill>
                <a:schemeClr val="dk1"/>
              </a:solidFill>
              <a:uFillTx/>
              <a:latin typeface="Calibri"/>
            </a:endParaRPr>
          </a:p>
          <a:p>
            <a:pPr lvl="1" marL="685800" indent="-228600" defTabSz="914400">
              <a:lnSpc>
                <a:spcPct val="90000"/>
              </a:lnSpc>
              <a:spcBef>
                <a:spcPts val="499"/>
              </a:spcBef>
              <a:buClr>
                <a:srgbClr val="000000"/>
              </a:buClr>
              <a:buFont typeface="Arial"/>
              <a:buChar char="•"/>
            </a:pPr>
            <a:r>
              <a:rPr b="0" lang="fr-FR" sz="2400" strike="noStrike" u="none">
                <a:solidFill>
                  <a:schemeClr val="dk1"/>
                </a:solidFill>
                <a:uFillTx/>
                <a:latin typeface="Calibri"/>
              </a:rPr>
              <a:t>Deuxième niveau</a:t>
            </a:r>
            <a:endParaRPr b="0" lang="fr-FR" sz="2400" strike="noStrike" u="none">
              <a:solidFill>
                <a:schemeClr val="dk1"/>
              </a:solidFill>
              <a:uFillTx/>
              <a:latin typeface="Calibri"/>
            </a:endParaRPr>
          </a:p>
          <a:p>
            <a:pPr lvl="2" marL="1143000" indent="-228600" defTabSz="914400">
              <a:lnSpc>
                <a:spcPct val="90000"/>
              </a:lnSpc>
              <a:spcBef>
                <a:spcPts val="499"/>
              </a:spcBef>
              <a:buClr>
                <a:srgbClr val="000000"/>
              </a:buClr>
              <a:buFont typeface="Arial"/>
              <a:buChar char="•"/>
            </a:pPr>
            <a:r>
              <a:rPr b="0" lang="fr-FR" sz="2000" strike="noStrike" u="none">
                <a:solidFill>
                  <a:schemeClr val="dk1"/>
                </a:solidFill>
                <a:uFillTx/>
                <a:latin typeface="Calibri"/>
              </a:rPr>
              <a:t>Troisième niveau</a:t>
            </a:r>
            <a:endParaRPr b="0" lang="fr-FR" sz="2000" strike="noStrike" u="none">
              <a:solidFill>
                <a:schemeClr val="dk1"/>
              </a:solidFill>
              <a:uFillTx/>
              <a:latin typeface="Calibri"/>
            </a:endParaRPr>
          </a:p>
          <a:p>
            <a:pPr lvl="3" marL="16002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Quatrième niveau</a:t>
            </a:r>
            <a:endParaRPr b="0" lang="fr-FR" sz="1800" strike="noStrike" u="none">
              <a:solidFill>
                <a:schemeClr val="dk1"/>
              </a:solidFill>
              <a:uFillTx/>
              <a:latin typeface="Calibri"/>
            </a:endParaRPr>
          </a:p>
          <a:p>
            <a:pPr lvl="4" marL="20574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Cinquième niveau</a:t>
            </a:r>
            <a:endParaRPr b="0" lang="fr-FR" sz="1800" strike="noStrike" u="none">
              <a:solidFill>
                <a:schemeClr val="dk1"/>
              </a:solidFill>
              <a:uFillTx/>
              <a:latin typeface="Calibri"/>
            </a:endParaRPr>
          </a:p>
        </p:txBody>
      </p:sp>
      <p:sp>
        <p:nvSpPr>
          <p:cNvPr id="265" name="PlaceHolder 4"/>
          <p:cNvSpPr>
            <a:spLocks noGrp="1"/>
          </p:cNvSpPr>
          <p:nvPr>
            <p:ph type="body"/>
          </p:nvPr>
        </p:nvSpPr>
        <p:spPr>
          <a:xfrm>
            <a:off x="4629240" y="1260360"/>
            <a:ext cx="3887280" cy="618840"/>
          </a:xfrm>
          <a:prstGeom prst="rect">
            <a:avLst/>
          </a:prstGeom>
          <a:noFill/>
          <a:ln w="0">
            <a:noFill/>
          </a:ln>
        </p:spPr>
        <p:txBody>
          <a:bodyPr lIns="91440" rIns="91440" tIns="45720" bIns="45720" anchor="b">
            <a:noAutofit/>
          </a:bodyPr>
          <a:p>
            <a:pPr indent="0" defTabSz="914400">
              <a:lnSpc>
                <a:spcPct val="90000"/>
              </a:lnSpc>
              <a:spcBef>
                <a:spcPts val="1001"/>
              </a:spcBef>
              <a:buNone/>
              <a:tabLst>
                <a:tab algn="l" pos="0"/>
              </a:tabLst>
            </a:pPr>
            <a:r>
              <a:rPr b="1" lang="fr-FR" sz="2400" strike="noStrike" u="none">
                <a:solidFill>
                  <a:schemeClr val="dk1"/>
                </a:solidFill>
                <a:uFillTx/>
                <a:latin typeface="Calibri"/>
              </a:rPr>
              <a:t>Modifier les styles du texte du masque</a:t>
            </a:r>
            <a:endParaRPr b="0" lang="fr-FR" sz="2400" strike="noStrike" u="none">
              <a:solidFill>
                <a:schemeClr val="dk1"/>
              </a:solidFill>
              <a:uFillTx/>
              <a:latin typeface="Calibri"/>
            </a:endParaRPr>
          </a:p>
        </p:txBody>
      </p:sp>
      <p:sp>
        <p:nvSpPr>
          <p:cNvPr id="266" name="PlaceHolder 5"/>
          <p:cNvSpPr>
            <a:spLocks noGrp="1"/>
          </p:cNvSpPr>
          <p:nvPr>
            <p:ph type="body"/>
          </p:nvPr>
        </p:nvSpPr>
        <p:spPr>
          <a:xfrm>
            <a:off x="4629240" y="1879560"/>
            <a:ext cx="3887280" cy="276192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fr-FR" sz="2800" strike="noStrike" u="none">
                <a:solidFill>
                  <a:schemeClr val="dk1"/>
                </a:solidFill>
                <a:uFillTx/>
                <a:latin typeface="Calibri"/>
              </a:rPr>
              <a:t>Modifier les styles du texte du masque</a:t>
            </a:r>
            <a:endParaRPr b="0" lang="fr-FR" sz="2800" strike="noStrike" u="none">
              <a:solidFill>
                <a:schemeClr val="dk1"/>
              </a:solidFill>
              <a:uFillTx/>
              <a:latin typeface="Calibri"/>
            </a:endParaRPr>
          </a:p>
          <a:p>
            <a:pPr lvl="1" marL="685800" indent="-228600" defTabSz="914400">
              <a:lnSpc>
                <a:spcPct val="90000"/>
              </a:lnSpc>
              <a:spcBef>
                <a:spcPts val="499"/>
              </a:spcBef>
              <a:buClr>
                <a:srgbClr val="000000"/>
              </a:buClr>
              <a:buFont typeface="Arial"/>
              <a:buChar char="•"/>
            </a:pPr>
            <a:r>
              <a:rPr b="0" lang="fr-FR" sz="2400" strike="noStrike" u="none">
                <a:solidFill>
                  <a:schemeClr val="dk1"/>
                </a:solidFill>
                <a:uFillTx/>
                <a:latin typeface="Calibri"/>
              </a:rPr>
              <a:t>Deuxième niveau</a:t>
            </a:r>
            <a:endParaRPr b="0" lang="fr-FR" sz="2400" strike="noStrike" u="none">
              <a:solidFill>
                <a:schemeClr val="dk1"/>
              </a:solidFill>
              <a:uFillTx/>
              <a:latin typeface="Calibri"/>
            </a:endParaRPr>
          </a:p>
          <a:p>
            <a:pPr lvl="2" marL="1143000" indent="-228600" defTabSz="914400">
              <a:lnSpc>
                <a:spcPct val="90000"/>
              </a:lnSpc>
              <a:spcBef>
                <a:spcPts val="499"/>
              </a:spcBef>
              <a:buClr>
                <a:srgbClr val="000000"/>
              </a:buClr>
              <a:buFont typeface="Arial"/>
              <a:buChar char="•"/>
            </a:pPr>
            <a:r>
              <a:rPr b="0" lang="fr-FR" sz="2000" strike="noStrike" u="none">
                <a:solidFill>
                  <a:schemeClr val="dk1"/>
                </a:solidFill>
                <a:uFillTx/>
                <a:latin typeface="Calibri"/>
              </a:rPr>
              <a:t>Troisième niveau</a:t>
            </a:r>
            <a:endParaRPr b="0" lang="fr-FR" sz="2000" strike="noStrike" u="none">
              <a:solidFill>
                <a:schemeClr val="dk1"/>
              </a:solidFill>
              <a:uFillTx/>
              <a:latin typeface="Calibri"/>
            </a:endParaRPr>
          </a:p>
          <a:p>
            <a:pPr lvl="3" marL="16002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Quatrième niveau</a:t>
            </a:r>
            <a:endParaRPr b="0" lang="fr-FR" sz="1800" strike="noStrike" u="none">
              <a:solidFill>
                <a:schemeClr val="dk1"/>
              </a:solidFill>
              <a:uFillTx/>
              <a:latin typeface="Calibri"/>
            </a:endParaRPr>
          </a:p>
          <a:p>
            <a:pPr lvl="4" marL="20574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Cinquième niveau</a:t>
            </a:r>
            <a:endParaRPr b="0" lang="fr-FR" sz="1800" strike="noStrike" u="none">
              <a:solidFill>
                <a:schemeClr val="dk1"/>
              </a:solidFill>
              <a:uFillTx/>
              <a:latin typeface="Calibri"/>
            </a:endParaRPr>
          </a:p>
        </p:txBody>
      </p:sp>
      <p:sp>
        <p:nvSpPr>
          <p:cNvPr id="267" name="PlaceHolder 6"/>
          <p:cNvSpPr>
            <a:spLocks noGrp="1"/>
          </p:cNvSpPr>
          <p:nvPr>
            <p:ph type="dt" idx="127"/>
          </p:nvPr>
        </p:nvSpPr>
        <p:spPr>
          <a:xfrm>
            <a:off x="628560" y="4767120"/>
            <a:ext cx="2057040" cy="274320"/>
          </a:xfrm>
          <a:prstGeom prst="rect">
            <a:avLst/>
          </a:prstGeom>
          <a:noFill/>
          <a:ln w="0">
            <a:noFill/>
          </a:ln>
        </p:spPr>
        <p:txBody>
          <a:bodyPr lIns="91440" rIns="91440" tIns="45720" bIns="45720" anchor="ctr">
            <a:noAutofit/>
          </a:bodyPr>
          <a:lstStyle>
            <a:lvl1pPr indent="0" defTabSz="914400">
              <a:lnSpc>
                <a:spcPct val="100000"/>
              </a:lnSpc>
              <a:buNone/>
              <a:defRPr b="0" lang="fr-FR" sz="1200" strike="noStrike" u="none">
                <a:solidFill>
                  <a:schemeClr val="dk1">
                    <a:tint val="75000"/>
                  </a:schemeClr>
                </a:solidFill>
                <a:uFillTx/>
                <a:latin typeface="Calibri"/>
              </a:defRPr>
            </a:lvl1pPr>
          </a:lstStyle>
          <a:p>
            <a:pPr indent="0" defTabSz="914400">
              <a:lnSpc>
                <a:spcPct val="100000"/>
              </a:lnSpc>
              <a:buNone/>
            </a:pPr>
            <a:r>
              <a:rPr b="0" lang="fr-FR" sz="1200" strike="noStrike" u="none">
                <a:solidFill>
                  <a:schemeClr val="dk1">
                    <a:tint val="75000"/>
                  </a:schemeClr>
                </a:solidFill>
                <a:uFillTx/>
                <a:latin typeface="Calibri"/>
              </a:rPr>
              <a:t>&lt;date/heure&gt;</a:t>
            </a:r>
            <a:endParaRPr b="0" lang="fr-FR" sz="1200" strike="noStrike" u="none">
              <a:solidFill>
                <a:srgbClr val="000000"/>
              </a:solidFill>
              <a:uFillTx/>
              <a:latin typeface="Times New Roman"/>
            </a:endParaRPr>
          </a:p>
        </p:txBody>
      </p:sp>
      <p:sp>
        <p:nvSpPr>
          <p:cNvPr id="268" name="PlaceHolder 7"/>
          <p:cNvSpPr>
            <a:spLocks noGrp="1"/>
          </p:cNvSpPr>
          <p:nvPr>
            <p:ph type="ftr" idx="128"/>
          </p:nvPr>
        </p:nvSpPr>
        <p:spPr>
          <a:xfrm>
            <a:off x="3029040" y="4767120"/>
            <a:ext cx="3085920" cy="274320"/>
          </a:xfrm>
          <a:prstGeom prst="rect">
            <a:avLst/>
          </a:prstGeom>
          <a:noFill/>
          <a:ln w="0">
            <a:noFill/>
          </a:ln>
        </p:spPr>
        <p:txBody>
          <a:bodyPr lIns="91440" rIns="91440" tIns="45720" bIns="45720" anchor="ctr">
            <a:noAutofit/>
          </a:bodyPr>
          <a:lstStyle>
            <a:lvl1pPr indent="0" algn="ctr" defTabSz="914400">
              <a:lnSpc>
                <a:spcPct val="100000"/>
              </a:lnSpc>
              <a:buNone/>
              <a:defRPr b="0" lang="fr-FR" sz="1200" strike="noStrike" u="none">
                <a:solidFill>
                  <a:schemeClr val="dk1">
                    <a:tint val="75000"/>
                  </a:schemeClr>
                </a:solidFill>
                <a:uFillTx/>
                <a:latin typeface="Calibri"/>
              </a:defRPr>
            </a:lvl1pPr>
          </a:lstStyle>
          <a:p>
            <a:pPr indent="0" algn="ctr" defTabSz="914400">
              <a:lnSpc>
                <a:spcPct val="100000"/>
              </a:lnSpc>
              <a:buNone/>
            </a:pPr>
            <a:r>
              <a:rPr b="0" lang="fr-FR" sz="1200" strike="noStrike" u="none">
                <a:solidFill>
                  <a:schemeClr val="dk1">
                    <a:tint val="75000"/>
                  </a:schemeClr>
                </a:solidFill>
                <a:uFillTx/>
                <a:latin typeface="Calibri"/>
              </a:rPr>
              <a:t>&lt;pied de page&gt;</a:t>
            </a:r>
            <a:endParaRPr b="0" lang="fr-FR" sz="1200" strike="noStrike" u="none">
              <a:solidFill>
                <a:srgbClr val="000000"/>
              </a:solidFill>
              <a:uFillTx/>
              <a:latin typeface="Times New Roman"/>
            </a:endParaRPr>
          </a:p>
        </p:txBody>
      </p:sp>
      <p:sp>
        <p:nvSpPr>
          <p:cNvPr id="269" name="PlaceHolder 8"/>
          <p:cNvSpPr>
            <a:spLocks noGrp="1"/>
          </p:cNvSpPr>
          <p:nvPr>
            <p:ph type="sldNum" idx="129"/>
          </p:nvPr>
        </p:nvSpPr>
        <p:spPr>
          <a:xfrm>
            <a:off x="6458040" y="4767120"/>
            <a:ext cx="2057040" cy="274320"/>
          </a:xfrm>
          <a:prstGeom prst="rect">
            <a:avLst/>
          </a:prstGeom>
          <a:noFill/>
          <a:ln w="0">
            <a:noFill/>
          </a:ln>
        </p:spPr>
        <p:txBody>
          <a:bodyPr lIns="91440" rIns="91440" tIns="45720" bIns="45720" anchor="ctr">
            <a:noAutofit/>
          </a:bodyPr>
          <a:lstStyle>
            <a:lvl1pPr indent="0" algn="r" defTabSz="914400">
              <a:lnSpc>
                <a:spcPct val="100000"/>
              </a:lnSpc>
              <a:buNone/>
              <a:defRPr b="0" lang="fr-FR" sz="1200" strike="noStrike" u="none">
                <a:solidFill>
                  <a:schemeClr val="dk1">
                    <a:tint val="75000"/>
                  </a:schemeClr>
                </a:solidFill>
                <a:uFillTx/>
                <a:latin typeface="Calibri"/>
              </a:defRPr>
            </a:lvl1pPr>
          </a:lstStyle>
          <a:p>
            <a:pPr indent="0" algn="r" defTabSz="914400">
              <a:lnSpc>
                <a:spcPct val="100000"/>
              </a:lnSpc>
              <a:buNone/>
            </a:pPr>
            <a:fld id="{D01CE11E-E59A-4596-A725-51663BCFEB3F}" type="slidenum">
              <a:rPr b="0" lang="fr-FR" sz="1200" strike="noStrike" u="none">
                <a:solidFill>
                  <a:schemeClr val="dk1">
                    <a:tint val="75000"/>
                  </a:schemeClr>
                </a:solidFill>
                <a:uFillTx/>
                <a:latin typeface="Calibri"/>
              </a:rPr>
              <a:t>&lt;numéro&gt;</a:t>
            </a:fld>
            <a:endParaRPr b="0" lang="fr-FR"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739" r:id="rId2"/>
  </p:sldLayoutIdLst>
</p:sldMaster>
</file>

<file path=ppt/slideMasters/slideMaster4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70" name="PlaceHolder 1"/>
          <p:cNvSpPr>
            <a:spLocks noGrp="1"/>
          </p:cNvSpPr>
          <p:nvPr>
            <p:ph type="title"/>
          </p:nvPr>
        </p:nvSpPr>
        <p:spPr>
          <a:xfrm>
            <a:off x="628560" y="274680"/>
            <a:ext cx="7886520" cy="993240"/>
          </a:xfrm>
          <a:prstGeom prst="rect">
            <a:avLst/>
          </a:prstGeom>
          <a:noFill/>
          <a:ln w="0">
            <a:noFill/>
          </a:ln>
        </p:spPr>
        <p:txBody>
          <a:bodyPr lIns="91440" rIns="91440" tIns="45720" bIns="45720" anchor="ctr">
            <a:noAutofit/>
          </a:bodyPr>
          <a:p>
            <a:pPr indent="0" defTabSz="914400">
              <a:lnSpc>
                <a:spcPct val="90000"/>
              </a:lnSpc>
              <a:buNone/>
            </a:pPr>
            <a:r>
              <a:rPr b="0" lang="fr-FR" sz="4400" strike="noStrike" u="none">
                <a:solidFill>
                  <a:schemeClr val="dk1"/>
                </a:solidFill>
                <a:uFillTx/>
                <a:latin typeface="Calibri Light"/>
              </a:rPr>
              <a:t>Modifiez le style du titre</a:t>
            </a:r>
            <a:endParaRPr b="0" lang="fr-FR" sz="4400" strike="noStrike" u="none">
              <a:solidFill>
                <a:schemeClr val="dk1"/>
              </a:solidFill>
              <a:uFillTx/>
              <a:latin typeface="Calibri"/>
            </a:endParaRPr>
          </a:p>
        </p:txBody>
      </p:sp>
      <p:sp>
        <p:nvSpPr>
          <p:cNvPr id="271" name="PlaceHolder 2"/>
          <p:cNvSpPr>
            <a:spLocks noGrp="1"/>
          </p:cNvSpPr>
          <p:nvPr>
            <p:ph type="dt" idx="130"/>
          </p:nvPr>
        </p:nvSpPr>
        <p:spPr>
          <a:xfrm>
            <a:off x="628560" y="4767120"/>
            <a:ext cx="2057040" cy="274320"/>
          </a:xfrm>
          <a:prstGeom prst="rect">
            <a:avLst/>
          </a:prstGeom>
          <a:noFill/>
          <a:ln w="0">
            <a:noFill/>
          </a:ln>
        </p:spPr>
        <p:txBody>
          <a:bodyPr lIns="91440" rIns="91440" tIns="45720" bIns="45720" anchor="ctr">
            <a:noAutofit/>
          </a:bodyPr>
          <a:lstStyle>
            <a:lvl1pPr indent="0" defTabSz="914400">
              <a:lnSpc>
                <a:spcPct val="100000"/>
              </a:lnSpc>
              <a:buNone/>
              <a:defRPr b="0" lang="fr-FR" sz="1200" strike="noStrike" u="none">
                <a:solidFill>
                  <a:schemeClr val="dk1">
                    <a:tint val="75000"/>
                  </a:schemeClr>
                </a:solidFill>
                <a:uFillTx/>
                <a:latin typeface="Calibri"/>
              </a:defRPr>
            </a:lvl1pPr>
          </a:lstStyle>
          <a:p>
            <a:pPr indent="0" defTabSz="914400">
              <a:lnSpc>
                <a:spcPct val="100000"/>
              </a:lnSpc>
              <a:buNone/>
            </a:pPr>
            <a:r>
              <a:rPr b="0" lang="fr-FR" sz="1200" strike="noStrike" u="none">
                <a:solidFill>
                  <a:schemeClr val="dk1">
                    <a:tint val="75000"/>
                  </a:schemeClr>
                </a:solidFill>
                <a:uFillTx/>
                <a:latin typeface="Calibri"/>
              </a:rPr>
              <a:t>&lt;date/heure&gt;</a:t>
            </a:r>
            <a:endParaRPr b="0" lang="fr-FR" sz="1200" strike="noStrike" u="none">
              <a:solidFill>
                <a:srgbClr val="000000"/>
              </a:solidFill>
              <a:uFillTx/>
              <a:latin typeface="Times New Roman"/>
            </a:endParaRPr>
          </a:p>
        </p:txBody>
      </p:sp>
      <p:sp>
        <p:nvSpPr>
          <p:cNvPr id="272" name="PlaceHolder 3"/>
          <p:cNvSpPr>
            <a:spLocks noGrp="1"/>
          </p:cNvSpPr>
          <p:nvPr>
            <p:ph type="ftr" idx="131"/>
          </p:nvPr>
        </p:nvSpPr>
        <p:spPr>
          <a:xfrm>
            <a:off x="3029040" y="4767120"/>
            <a:ext cx="3085920" cy="274320"/>
          </a:xfrm>
          <a:prstGeom prst="rect">
            <a:avLst/>
          </a:prstGeom>
          <a:noFill/>
          <a:ln w="0">
            <a:noFill/>
          </a:ln>
        </p:spPr>
        <p:txBody>
          <a:bodyPr lIns="91440" rIns="91440" tIns="45720" bIns="45720" anchor="ctr">
            <a:noAutofit/>
          </a:bodyPr>
          <a:lstStyle>
            <a:lvl1pPr indent="0" algn="ctr" defTabSz="914400">
              <a:lnSpc>
                <a:spcPct val="100000"/>
              </a:lnSpc>
              <a:buNone/>
              <a:defRPr b="0" lang="fr-FR" sz="1200" strike="noStrike" u="none">
                <a:solidFill>
                  <a:schemeClr val="dk1">
                    <a:tint val="75000"/>
                  </a:schemeClr>
                </a:solidFill>
                <a:uFillTx/>
                <a:latin typeface="Calibri"/>
              </a:defRPr>
            </a:lvl1pPr>
          </a:lstStyle>
          <a:p>
            <a:pPr indent="0" algn="ctr" defTabSz="914400">
              <a:lnSpc>
                <a:spcPct val="100000"/>
              </a:lnSpc>
              <a:buNone/>
            </a:pPr>
            <a:r>
              <a:rPr b="0" lang="fr-FR" sz="1200" strike="noStrike" u="none">
                <a:solidFill>
                  <a:schemeClr val="dk1">
                    <a:tint val="75000"/>
                  </a:schemeClr>
                </a:solidFill>
                <a:uFillTx/>
                <a:latin typeface="Calibri"/>
              </a:rPr>
              <a:t>&lt;pied de page&gt;</a:t>
            </a:r>
            <a:endParaRPr b="0" lang="fr-FR" sz="1200" strike="noStrike" u="none">
              <a:solidFill>
                <a:srgbClr val="000000"/>
              </a:solidFill>
              <a:uFillTx/>
              <a:latin typeface="Times New Roman"/>
            </a:endParaRPr>
          </a:p>
        </p:txBody>
      </p:sp>
      <p:sp>
        <p:nvSpPr>
          <p:cNvPr id="273" name="PlaceHolder 4"/>
          <p:cNvSpPr>
            <a:spLocks noGrp="1"/>
          </p:cNvSpPr>
          <p:nvPr>
            <p:ph type="sldNum" idx="132"/>
          </p:nvPr>
        </p:nvSpPr>
        <p:spPr>
          <a:xfrm>
            <a:off x="6458040" y="4767120"/>
            <a:ext cx="2057040" cy="274320"/>
          </a:xfrm>
          <a:prstGeom prst="rect">
            <a:avLst/>
          </a:prstGeom>
          <a:noFill/>
          <a:ln w="0">
            <a:noFill/>
          </a:ln>
        </p:spPr>
        <p:txBody>
          <a:bodyPr lIns="91440" rIns="91440" tIns="45720" bIns="45720" anchor="ctr">
            <a:noAutofit/>
          </a:bodyPr>
          <a:lstStyle>
            <a:lvl1pPr indent="0" algn="r" defTabSz="914400">
              <a:lnSpc>
                <a:spcPct val="100000"/>
              </a:lnSpc>
              <a:buNone/>
              <a:defRPr b="0" lang="fr-FR" sz="1200" strike="noStrike" u="none">
                <a:solidFill>
                  <a:schemeClr val="dk1">
                    <a:tint val="75000"/>
                  </a:schemeClr>
                </a:solidFill>
                <a:uFillTx/>
                <a:latin typeface="Calibri"/>
              </a:defRPr>
            </a:lvl1pPr>
          </a:lstStyle>
          <a:p>
            <a:pPr indent="0" algn="r" defTabSz="914400">
              <a:lnSpc>
                <a:spcPct val="100000"/>
              </a:lnSpc>
              <a:buNone/>
            </a:pPr>
            <a:fld id="{15E4B3B6-6D07-40E4-88A9-9331B91A1F9D}" type="slidenum">
              <a:rPr b="0" lang="fr-FR" sz="1200" strike="noStrike" u="none">
                <a:solidFill>
                  <a:schemeClr val="dk1">
                    <a:tint val="75000"/>
                  </a:schemeClr>
                </a:solidFill>
                <a:uFillTx/>
                <a:latin typeface="Calibri"/>
              </a:rPr>
              <a:t>&lt;numéro&gt;</a:t>
            </a:fld>
            <a:endParaRPr b="0" lang="fr-FR"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741" r:id="rId2"/>
  </p:sldLayoutIdLst>
</p:sldMaster>
</file>

<file path=ppt/slideMasters/slideMaster48.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75" name="PlaceHolder 1"/>
          <p:cNvSpPr>
            <a:spLocks noGrp="1"/>
          </p:cNvSpPr>
          <p:nvPr>
            <p:ph type="dt" idx="133"/>
          </p:nvPr>
        </p:nvSpPr>
        <p:spPr>
          <a:xfrm>
            <a:off x="628560" y="4767120"/>
            <a:ext cx="2057040" cy="274320"/>
          </a:xfrm>
          <a:prstGeom prst="rect">
            <a:avLst/>
          </a:prstGeom>
          <a:noFill/>
          <a:ln w="0">
            <a:noFill/>
          </a:ln>
        </p:spPr>
        <p:txBody>
          <a:bodyPr lIns="91440" rIns="91440" tIns="45720" bIns="45720" anchor="ctr">
            <a:noAutofit/>
          </a:bodyPr>
          <a:lstStyle>
            <a:lvl1pPr indent="0" defTabSz="914400">
              <a:lnSpc>
                <a:spcPct val="100000"/>
              </a:lnSpc>
              <a:buNone/>
              <a:defRPr b="0" lang="fr-FR" sz="1200" strike="noStrike" u="none">
                <a:solidFill>
                  <a:schemeClr val="dk1">
                    <a:tint val="75000"/>
                  </a:schemeClr>
                </a:solidFill>
                <a:uFillTx/>
                <a:latin typeface="Calibri"/>
              </a:defRPr>
            </a:lvl1pPr>
          </a:lstStyle>
          <a:p>
            <a:pPr indent="0" defTabSz="914400">
              <a:lnSpc>
                <a:spcPct val="100000"/>
              </a:lnSpc>
              <a:buNone/>
            </a:pPr>
            <a:r>
              <a:rPr b="0" lang="fr-FR" sz="1200" strike="noStrike" u="none">
                <a:solidFill>
                  <a:schemeClr val="dk1">
                    <a:tint val="75000"/>
                  </a:schemeClr>
                </a:solidFill>
                <a:uFillTx/>
                <a:latin typeface="Calibri"/>
              </a:rPr>
              <a:t>&lt;date/heure&gt;</a:t>
            </a:r>
            <a:endParaRPr b="0" lang="fr-FR" sz="1200" strike="noStrike" u="none">
              <a:solidFill>
                <a:srgbClr val="000000"/>
              </a:solidFill>
              <a:uFillTx/>
              <a:latin typeface="Times New Roman"/>
            </a:endParaRPr>
          </a:p>
        </p:txBody>
      </p:sp>
      <p:sp>
        <p:nvSpPr>
          <p:cNvPr id="276" name="PlaceHolder 2"/>
          <p:cNvSpPr>
            <a:spLocks noGrp="1"/>
          </p:cNvSpPr>
          <p:nvPr>
            <p:ph type="ftr" idx="134"/>
          </p:nvPr>
        </p:nvSpPr>
        <p:spPr>
          <a:xfrm>
            <a:off x="3029040" y="4767120"/>
            <a:ext cx="3085920" cy="274320"/>
          </a:xfrm>
          <a:prstGeom prst="rect">
            <a:avLst/>
          </a:prstGeom>
          <a:noFill/>
          <a:ln w="0">
            <a:noFill/>
          </a:ln>
        </p:spPr>
        <p:txBody>
          <a:bodyPr lIns="91440" rIns="91440" tIns="45720" bIns="45720" anchor="ctr">
            <a:noAutofit/>
          </a:bodyPr>
          <a:lstStyle>
            <a:lvl1pPr indent="0" algn="ctr" defTabSz="914400">
              <a:lnSpc>
                <a:spcPct val="100000"/>
              </a:lnSpc>
              <a:buNone/>
              <a:defRPr b="0" lang="fr-FR" sz="1200" strike="noStrike" u="none">
                <a:solidFill>
                  <a:schemeClr val="dk1">
                    <a:tint val="75000"/>
                  </a:schemeClr>
                </a:solidFill>
                <a:uFillTx/>
                <a:latin typeface="Calibri"/>
              </a:defRPr>
            </a:lvl1pPr>
          </a:lstStyle>
          <a:p>
            <a:pPr indent="0" algn="ctr" defTabSz="914400">
              <a:lnSpc>
                <a:spcPct val="100000"/>
              </a:lnSpc>
              <a:buNone/>
            </a:pPr>
            <a:r>
              <a:rPr b="0" lang="fr-FR" sz="1200" strike="noStrike" u="none">
                <a:solidFill>
                  <a:schemeClr val="dk1">
                    <a:tint val="75000"/>
                  </a:schemeClr>
                </a:solidFill>
                <a:uFillTx/>
                <a:latin typeface="Calibri"/>
              </a:rPr>
              <a:t>&lt;pied de page&gt;</a:t>
            </a:r>
            <a:endParaRPr b="0" lang="fr-FR" sz="1200" strike="noStrike" u="none">
              <a:solidFill>
                <a:srgbClr val="000000"/>
              </a:solidFill>
              <a:uFillTx/>
              <a:latin typeface="Times New Roman"/>
            </a:endParaRPr>
          </a:p>
        </p:txBody>
      </p:sp>
      <p:sp>
        <p:nvSpPr>
          <p:cNvPr id="277" name="PlaceHolder 3"/>
          <p:cNvSpPr>
            <a:spLocks noGrp="1"/>
          </p:cNvSpPr>
          <p:nvPr>
            <p:ph type="sldNum" idx="135"/>
          </p:nvPr>
        </p:nvSpPr>
        <p:spPr>
          <a:xfrm>
            <a:off x="6458040" y="4767120"/>
            <a:ext cx="2057040" cy="274320"/>
          </a:xfrm>
          <a:prstGeom prst="rect">
            <a:avLst/>
          </a:prstGeom>
          <a:noFill/>
          <a:ln w="0">
            <a:noFill/>
          </a:ln>
        </p:spPr>
        <p:txBody>
          <a:bodyPr lIns="91440" rIns="91440" tIns="45720" bIns="45720" anchor="ctr">
            <a:noAutofit/>
          </a:bodyPr>
          <a:lstStyle>
            <a:lvl1pPr indent="0" algn="r" defTabSz="914400">
              <a:lnSpc>
                <a:spcPct val="100000"/>
              </a:lnSpc>
              <a:buNone/>
              <a:defRPr b="0" lang="fr-FR" sz="1200" strike="noStrike" u="none">
                <a:solidFill>
                  <a:schemeClr val="dk1">
                    <a:tint val="75000"/>
                  </a:schemeClr>
                </a:solidFill>
                <a:uFillTx/>
                <a:latin typeface="Calibri"/>
              </a:defRPr>
            </a:lvl1pPr>
          </a:lstStyle>
          <a:p>
            <a:pPr indent="0" algn="r" defTabSz="914400">
              <a:lnSpc>
                <a:spcPct val="100000"/>
              </a:lnSpc>
              <a:buNone/>
            </a:pPr>
            <a:fld id="{D6EB9E59-33CF-4372-B028-705DD3A172BE}" type="slidenum">
              <a:rPr b="0" lang="fr-FR" sz="1200" strike="noStrike" u="none">
                <a:solidFill>
                  <a:schemeClr val="dk1">
                    <a:tint val="75000"/>
                  </a:schemeClr>
                </a:solidFill>
                <a:uFillTx/>
                <a:latin typeface="Calibri"/>
              </a:rPr>
              <a:t>&lt;numéro&gt;</a:t>
            </a:fld>
            <a:endParaRPr b="0" lang="fr-FR"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743" r:id="rId2"/>
  </p:sldLayoutIdLst>
</p:sldMaster>
</file>

<file path=ppt/slideMasters/slideMaster49.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78" name="PlaceHolder 1"/>
          <p:cNvSpPr>
            <a:spLocks noGrp="1"/>
          </p:cNvSpPr>
          <p:nvPr>
            <p:ph type="title"/>
          </p:nvPr>
        </p:nvSpPr>
        <p:spPr>
          <a:xfrm>
            <a:off x="630360" y="343080"/>
            <a:ext cx="2949120" cy="1199880"/>
          </a:xfrm>
          <a:prstGeom prst="rect">
            <a:avLst/>
          </a:prstGeom>
          <a:noFill/>
          <a:ln w="0">
            <a:noFill/>
          </a:ln>
        </p:spPr>
        <p:txBody>
          <a:bodyPr lIns="91440" rIns="91440" tIns="45720" bIns="45720" anchor="b">
            <a:noAutofit/>
          </a:bodyPr>
          <a:p>
            <a:pPr indent="0" defTabSz="914400">
              <a:lnSpc>
                <a:spcPct val="90000"/>
              </a:lnSpc>
              <a:buNone/>
            </a:pPr>
            <a:r>
              <a:rPr b="0" lang="fr-FR" sz="3200" strike="noStrike" u="none">
                <a:solidFill>
                  <a:schemeClr val="dk1"/>
                </a:solidFill>
                <a:uFillTx/>
                <a:latin typeface="Calibri Light"/>
              </a:rPr>
              <a:t>Modifiez le style du titre</a:t>
            </a:r>
            <a:endParaRPr b="0" lang="fr-FR" sz="3200" strike="noStrike" u="none">
              <a:solidFill>
                <a:schemeClr val="dk1"/>
              </a:solidFill>
              <a:uFillTx/>
              <a:latin typeface="Calibri"/>
            </a:endParaRPr>
          </a:p>
        </p:txBody>
      </p:sp>
      <p:sp>
        <p:nvSpPr>
          <p:cNvPr id="279" name="PlaceHolder 2"/>
          <p:cNvSpPr>
            <a:spLocks noGrp="1"/>
          </p:cNvSpPr>
          <p:nvPr>
            <p:ph type="body"/>
          </p:nvPr>
        </p:nvSpPr>
        <p:spPr>
          <a:xfrm>
            <a:off x="3887640" y="741240"/>
            <a:ext cx="4628880" cy="365400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fr-FR" sz="3200" strike="noStrike" u="none">
                <a:solidFill>
                  <a:schemeClr val="dk1"/>
                </a:solidFill>
                <a:uFillTx/>
                <a:latin typeface="Calibri"/>
              </a:rPr>
              <a:t>Modifier les styles du texte du masque</a:t>
            </a:r>
            <a:endParaRPr b="0" lang="fr-FR" sz="3200" strike="noStrike" u="none">
              <a:solidFill>
                <a:schemeClr val="dk1"/>
              </a:solidFill>
              <a:uFillTx/>
              <a:latin typeface="Calibri"/>
            </a:endParaRPr>
          </a:p>
          <a:p>
            <a:pPr lvl="1" marL="685800" indent="-228600" defTabSz="914400">
              <a:lnSpc>
                <a:spcPct val="90000"/>
              </a:lnSpc>
              <a:spcBef>
                <a:spcPts val="499"/>
              </a:spcBef>
              <a:buClr>
                <a:srgbClr val="000000"/>
              </a:buClr>
              <a:buFont typeface="Arial"/>
              <a:buChar char="•"/>
            </a:pPr>
            <a:r>
              <a:rPr b="0" lang="fr-FR" sz="2800" strike="noStrike" u="none">
                <a:solidFill>
                  <a:schemeClr val="dk1"/>
                </a:solidFill>
                <a:uFillTx/>
                <a:latin typeface="Calibri"/>
              </a:rPr>
              <a:t>Deuxième niveau</a:t>
            </a:r>
            <a:endParaRPr b="0" lang="fr-FR" sz="2800" strike="noStrike" u="none">
              <a:solidFill>
                <a:schemeClr val="dk1"/>
              </a:solidFill>
              <a:uFillTx/>
              <a:latin typeface="Calibri"/>
            </a:endParaRPr>
          </a:p>
          <a:p>
            <a:pPr lvl="2" marL="1143000" indent="-228600" defTabSz="914400">
              <a:lnSpc>
                <a:spcPct val="90000"/>
              </a:lnSpc>
              <a:spcBef>
                <a:spcPts val="499"/>
              </a:spcBef>
              <a:buClr>
                <a:srgbClr val="000000"/>
              </a:buClr>
              <a:buFont typeface="Arial"/>
              <a:buChar char="•"/>
            </a:pPr>
            <a:r>
              <a:rPr b="0" lang="fr-FR" sz="2400" strike="noStrike" u="none">
                <a:solidFill>
                  <a:schemeClr val="dk1"/>
                </a:solidFill>
                <a:uFillTx/>
                <a:latin typeface="Calibri"/>
              </a:rPr>
              <a:t>Troisième niveau</a:t>
            </a:r>
            <a:endParaRPr b="0" lang="fr-FR" sz="2400" strike="noStrike" u="none">
              <a:solidFill>
                <a:schemeClr val="dk1"/>
              </a:solidFill>
              <a:uFillTx/>
              <a:latin typeface="Calibri"/>
            </a:endParaRPr>
          </a:p>
          <a:p>
            <a:pPr lvl="3" marL="1600200" indent="-228600" defTabSz="914400">
              <a:lnSpc>
                <a:spcPct val="90000"/>
              </a:lnSpc>
              <a:spcBef>
                <a:spcPts val="499"/>
              </a:spcBef>
              <a:buClr>
                <a:srgbClr val="000000"/>
              </a:buClr>
              <a:buFont typeface="Arial"/>
              <a:buChar char="•"/>
            </a:pPr>
            <a:r>
              <a:rPr b="0" lang="fr-FR" sz="2000" strike="noStrike" u="none">
                <a:solidFill>
                  <a:schemeClr val="dk1"/>
                </a:solidFill>
                <a:uFillTx/>
                <a:latin typeface="Calibri"/>
              </a:rPr>
              <a:t>Quatrième niveau</a:t>
            </a:r>
            <a:endParaRPr b="0" lang="fr-FR" sz="2000" strike="noStrike" u="none">
              <a:solidFill>
                <a:schemeClr val="dk1"/>
              </a:solidFill>
              <a:uFillTx/>
              <a:latin typeface="Calibri"/>
            </a:endParaRPr>
          </a:p>
          <a:p>
            <a:pPr lvl="4" marL="2057400" indent="-228600" defTabSz="914400">
              <a:lnSpc>
                <a:spcPct val="90000"/>
              </a:lnSpc>
              <a:spcBef>
                <a:spcPts val="499"/>
              </a:spcBef>
              <a:buClr>
                <a:srgbClr val="000000"/>
              </a:buClr>
              <a:buFont typeface="Arial"/>
              <a:buChar char="•"/>
            </a:pPr>
            <a:r>
              <a:rPr b="0" lang="fr-FR" sz="2000" strike="noStrike" u="none">
                <a:solidFill>
                  <a:schemeClr val="dk1"/>
                </a:solidFill>
                <a:uFillTx/>
                <a:latin typeface="Calibri"/>
              </a:rPr>
              <a:t>Cinquième niveau</a:t>
            </a:r>
            <a:endParaRPr b="0" lang="fr-FR" sz="2000" strike="noStrike" u="none">
              <a:solidFill>
                <a:schemeClr val="dk1"/>
              </a:solidFill>
              <a:uFillTx/>
              <a:latin typeface="Calibri"/>
            </a:endParaRPr>
          </a:p>
        </p:txBody>
      </p:sp>
      <p:sp>
        <p:nvSpPr>
          <p:cNvPr id="280" name="PlaceHolder 3"/>
          <p:cNvSpPr>
            <a:spLocks noGrp="1"/>
          </p:cNvSpPr>
          <p:nvPr>
            <p:ph type="body"/>
          </p:nvPr>
        </p:nvSpPr>
        <p:spPr>
          <a:xfrm>
            <a:off x="630360" y="1542960"/>
            <a:ext cx="2949120" cy="285876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fr-FR" sz="1600" strike="noStrike" u="none">
                <a:solidFill>
                  <a:schemeClr val="dk1"/>
                </a:solidFill>
                <a:uFillTx/>
                <a:latin typeface="Calibri"/>
              </a:rPr>
              <a:t>Modifier les styles du texte du masque</a:t>
            </a:r>
            <a:endParaRPr b="0" lang="fr-FR" sz="1600" strike="noStrike" u="none">
              <a:solidFill>
                <a:schemeClr val="dk1"/>
              </a:solidFill>
              <a:uFillTx/>
              <a:latin typeface="Calibri"/>
            </a:endParaRPr>
          </a:p>
        </p:txBody>
      </p:sp>
      <p:sp>
        <p:nvSpPr>
          <p:cNvPr id="281" name="PlaceHolder 4"/>
          <p:cNvSpPr>
            <a:spLocks noGrp="1"/>
          </p:cNvSpPr>
          <p:nvPr>
            <p:ph type="dt" idx="136"/>
          </p:nvPr>
        </p:nvSpPr>
        <p:spPr>
          <a:xfrm>
            <a:off x="628560" y="4767120"/>
            <a:ext cx="2057040" cy="274320"/>
          </a:xfrm>
          <a:prstGeom prst="rect">
            <a:avLst/>
          </a:prstGeom>
          <a:noFill/>
          <a:ln w="0">
            <a:noFill/>
          </a:ln>
        </p:spPr>
        <p:txBody>
          <a:bodyPr lIns="91440" rIns="91440" tIns="45720" bIns="45720" anchor="ctr">
            <a:noAutofit/>
          </a:bodyPr>
          <a:lstStyle>
            <a:lvl1pPr indent="0" defTabSz="914400">
              <a:lnSpc>
                <a:spcPct val="100000"/>
              </a:lnSpc>
              <a:buNone/>
              <a:defRPr b="0" lang="fr-FR" sz="1200" strike="noStrike" u="none">
                <a:solidFill>
                  <a:schemeClr val="dk1">
                    <a:tint val="75000"/>
                  </a:schemeClr>
                </a:solidFill>
                <a:uFillTx/>
                <a:latin typeface="Calibri"/>
              </a:defRPr>
            </a:lvl1pPr>
          </a:lstStyle>
          <a:p>
            <a:pPr indent="0" defTabSz="914400">
              <a:lnSpc>
                <a:spcPct val="100000"/>
              </a:lnSpc>
              <a:buNone/>
            </a:pPr>
            <a:r>
              <a:rPr b="0" lang="fr-FR" sz="1200" strike="noStrike" u="none">
                <a:solidFill>
                  <a:schemeClr val="dk1">
                    <a:tint val="75000"/>
                  </a:schemeClr>
                </a:solidFill>
                <a:uFillTx/>
                <a:latin typeface="Calibri"/>
              </a:rPr>
              <a:t>&lt;date/heure&gt;</a:t>
            </a:r>
            <a:endParaRPr b="0" lang="fr-FR" sz="1200" strike="noStrike" u="none">
              <a:solidFill>
                <a:srgbClr val="000000"/>
              </a:solidFill>
              <a:uFillTx/>
              <a:latin typeface="Times New Roman"/>
            </a:endParaRPr>
          </a:p>
        </p:txBody>
      </p:sp>
      <p:sp>
        <p:nvSpPr>
          <p:cNvPr id="282" name="PlaceHolder 5"/>
          <p:cNvSpPr>
            <a:spLocks noGrp="1"/>
          </p:cNvSpPr>
          <p:nvPr>
            <p:ph type="ftr" idx="137"/>
          </p:nvPr>
        </p:nvSpPr>
        <p:spPr>
          <a:xfrm>
            <a:off x="3029040" y="4767120"/>
            <a:ext cx="3085920" cy="274320"/>
          </a:xfrm>
          <a:prstGeom prst="rect">
            <a:avLst/>
          </a:prstGeom>
          <a:noFill/>
          <a:ln w="0">
            <a:noFill/>
          </a:ln>
        </p:spPr>
        <p:txBody>
          <a:bodyPr lIns="91440" rIns="91440" tIns="45720" bIns="45720" anchor="ctr">
            <a:noAutofit/>
          </a:bodyPr>
          <a:lstStyle>
            <a:lvl1pPr indent="0" algn="ctr" defTabSz="914400">
              <a:lnSpc>
                <a:spcPct val="100000"/>
              </a:lnSpc>
              <a:buNone/>
              <a:defRPr b="0" lang="fr-FR" sz="1200" strike="noStrike" u="none">
                <a:solidFill>
                  <a:schemeClr val="dk1">
                    <a:tint val="75000"/>
                  </a:schemeClr>
                </a:solidFill>
                <a:uFillTx/>
                <a:latin typeface="Calibri"/>
              </a:defRPr>
            </a:lvl1pPr>
          </a:lstStyle>
          <a:p>
            <a:pPr indent="0" algn="ctr" defTabSz="914400">
              <a:lnSpc>
                <a:spcPct val="100000"/>
              </a:lnSpc>
              <a:buNone/>
            </a:pPr>
            <a:r>
              <a:rPr b="0" lang="fr-FR" sz="1200" strike="noStrike" u="none">
                <a:solidFill>
                  <a:schemeClr val="dk1">
                    <a:tint val="75000"/>
                  </a:schemeClr>
                </a:solidFill>
                <a:uFillTx/>
                <a:latin typeface="Calibri"/>
              </a:rPr>
              <a:t>&lt;pied de page&gt;</a:t>
            </a:r>
            <a:endParaRPr b="0" lang="fr-FR" sz="1200" strike="noStrike" u="none">
              <a:solidFill>
                <a:srgbClr val="000000"/>
              </a:solidFill>
              <a:uFillTx/>
              <a:latin typeface="Times New Roman"/>
            </a:endParaRPr>
          </a:p>
        </p:txBody>
      </p:sp>
      <p:sp>
        <p:nvSpPr>
          <p:cNvPr id="283" name="PlaceHolder 6"/>
          <p:cNvSpPr>
            <a:spLocks noGrp="1"/>
          </p:cNvSpPr>
          <p:nvPr>
            <p:ph type="sldNum" idx="138"/>
          </p:nvPr>
        </p:nvSpPr>
        <p:spPr>
          <a:xfrm>
            <a:off x="6458040" y="4767120"/>
            <a:ext cx="2057040" cy="274320"/>
          </a:xfrm>
          <a:prstGeom prst="rect">
            <a:avLst/>
          </a:prstGeom>
          <a:noFill/>
          <a:ln w="0">
            <a:noFill/>
          </a:ln>
        </p:spPr>
        <p:txBody>
          <a:bodyPr lIns="91440" rIns="91440" tIns="45720" bIns="45720" anchor="ctr">
            <a:noAutofit/>
          </a:bodyPr>
          <a:lstStyle>
            <a:lvl1pPr indent="0" algn="r" defTabSz="914400">
              <a:lnSpc>
                <a:spcPct val="100000"/>
              </a:lnSpc>
              <a:buNone/>
              <a:defRPr b="0" lang="fr-FR" sz="1200" strike="noStrike" u="none">
                <a:solidFill>
                  <a:schemeClr val="dk1">
                    <a:tint val="75000"/>
                  </a:schemeClr>
                </a:solidFill>
                <a:uFillTx/>
                <a:latin typeface="Calibri"/>
              </a:defRPr>
            </a:lvl1pPr>
          </a:lstStyle>
          <a:p>
            <a:pPr indent="0" algn="r" defTabSz="914400">
              <a:lnSpc>
                <a:spcPct val="100000"/>
              </a:lnSpc>
              <a:buNone/>
            </a:pPr>
            <a:fld id="{A4793A6F-5A93-4EA2-A2D7-A70AAC0E0516}" type="slidenum">
              <a:rPr b="0" lang="fr-FR" sz="1200" strike="noStrike" u="none">
                <a:solidFill>
                  <a:schemeClr val="dk1">
                    <a:tint val="75000"/>
                  </a:schemeClr>
                </a:solidFill>
                <a:uFillTx/>
                <a:latin typeface="Calibri"/>
              </a:rPr>
              <a:t>&lt;numéro&gt;</a:t>
            </a:fld>
            <a:endParaRPr b="0" lang="fr-FR"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745" r:id="rId2"/>
  </p:sldLayoutIdLst>
</p:sldMaster>
</file>

<file path=ppt/slideMasters/slideMaster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17" name="Image 8" descr=""/>
          <p:cNvPicPr/>
          <p:nvPr/>
        </p:nvPicPr>
        <p:blipFill>
          <a:blip r:embed="rId2"/>
          <a:stretch/>
        </p:blipFill>
        <p:spPr>
          <a:xfrm>
            <a:off x="263160" y="106200"/>
            <a:ext cx="984600" cy="720000"/>
          </a:xfrm>
          <a:prstGeom prst="rect">
            <a:avLst/>
          </a:prstGeom>
          <a:ln w="0">
            <a:noFill/>
          </a:ln>
        </p:spPr>
      </p:pic>
      <p:sp>
        <p:nvSpPr>
          <p:cNvPr id="18" name="PlaceHolder 1"/>
          <p:cNvSpPr>
            <a:spLocks noGrp="1"/>
          </p:cNvSpPr>
          <p:nvPr>
            <p:ph type="title"/>
          </p:nvPr>
        </p:nvSpPr>
        <p:spPr>
          <a:xfrm>
            <a:off x="360000" y="900000"/>
            <a:ext cx="8423640" cy="719640"/>
          </a:xfrm>
          <a:prstGeom prst="rect">
            <a:avLst/>
          </a:prstGeom>
          <a:noFill/>
          <a:ln w="0">
            <a:noFill/>
          </a:ln>
        </p:spPr>
        <p:txBody>
          <a:bodyPr lIns="0" rIns="0" tIns="0" bIns="0" anchor="t">
            <a:noAutofit/>
          </a:bodyPr>
          <a:p>
            <a:pPr indent="0" defTabSz="914400">
              <a:lnSpc>
                <a:spcPct val="90000"/>
              </a:lnSpc>
              <a:buNone/>
            </a:pPr>
            <a:r>
              <a:rPr b="1" lang="fr-FR" sz="2550" strike="noStrike" u="none">
                <a:solidFill>
                  <a:schemeClr val="dk1"/>
                </a:solidFill>
                <a:uFillTx/>
                <a:latin typeface="Arial"/>
              </a:rPr>
              <a:t>Titre</a:t>
            </a:r>
            <a:endParaRPr b="0" lang="fr-FR" sz="2550" strike="noStrike" u="none">
              <a:solidFill>
                <a:schemeClr val="dk1"/>
              </a:solidFill>
              <a:uFillTx/>
              <a:latin typeface="Arial"/>
            </a:endParaRPr>
          </a:p>
        </p:txBody>
      </p:sp>
      <p:sp>
        <p:nvSpPr>
          <p:cNvPr id="19" name="PlaceHolder 2"/>
          <p:cNvSpPr>
            <a:spLocks noGrp="1"/>
          </p:cNvSpPr>
          <p:nvPr>
            <p:ph type="dt" idx="6"/>
          </p:nvPr>
        </p:nvSpPr>
        <p:spPr>
          <a:xfrm>
            <a:off x="7614000" y="4783680"/>
            <a:ext cx="1169640" cy="359640"/>
          </a:xfrm>
          <a:prstGeom prst="rect">
            <a:avLst/>
          </a:prstGeom>
          <a:noFill/>
          <a:ln w="0">
            <a:noFill/>
          </a:ln>
        </p:spPr>
        <p:txBody>
          <a:bodyPr lIns="0" rIns="0" tIns="0" bIns="0" anchor="ctr">
            <a:noAutofit/>
          </a:bodyPr>
          <a:lstStyle>
            <a:lvl1pPr indent="0" algn="r" defTabSz="914400">
              <a:lnSpc>
                <a:spcPct val="100000"/>
              </a:lnSpc>
              <a:buNone/>
              <a:defRPr b="1" lang="fr-FR" sz="750" strike="noStrike" u="none" cap="all">
                <a:solidFill>
                  <a:srgbClr val="435997"/>
                </a:solidFill>
                <a:uFillTx/>
                <a:latin typeface="Marianne"/>
              </a:defRPr>
            </a:lvl1pPr>
          </a:lstStyle>
          <a:p>
            <a:pPr indent="0" algn="r" defTabSz="914400">
              <a:lnSpc>
                <a:spcPct val="100000"/>
              </a:lnSpc>
              <a:buNone/>
            </a:pPr>
            <a:r>
              <a:rPr b="1" lang="fr-FR" sz="750" strike="noStrike" u="none" cap="all">
                <a:solidFill>
                  <a:srgbClr val="435997"/>
                </a:solidFill>
                <a:uFillTx/>
                <a:latin typeface="Marianne"/>
              </a:rPr>
              <a:t> </a:t>
            </a:r>
            <a:endParaRPr b="0" lang="fr-FR" sz="750" strike="noStrike" u="none">
              <a:solidFill>
                <a:srgbClr val="000000"/>
              </a:solidFill>
              <a:uFillTx/>
              <a:latin typeface="Times New Roman"/>
            </a:endParaRPr>
          </a:p>
        </p:txBody>
      </p:sp>
      <p:sp>
        <p:nvSpPr>
          <p:cNvPr id="20" name="PlaceHolder 3"/>
          <p:cNvSpPr>
            <a:spLocks noGrp="1"/>
          </p:cNvSpPr>
          <p:nvPr>
            <p:ph type="ftr" idx="7"/>
          </p:nvPr>
        </p:nvSpPr>
        <p:spPr>
          <a:xfrm>
            <a:off x="360000" y="4783680"/>
            <a:ext cx="5903640" cy="359640"/>
          </a:xfrm>
          <a:prstGeom prst="rect">
            <a:avLst/>
          </a:prstGeom>
          <a:noFill/>
          <a:ln w="0">
            <a:noFill/>
          </a:ln>
        </p:spPr>
        <p:txBody>
          <a:bodyPr lIns="90000" rIns="90000" tIns="45000" bIns="45000" anchor="t">
            <a:noAutofit/>
          </a:bodyPr>
          <a:lstStyle>
            <a:lvl1pPr indent="0" defTabSz="914400">
              <a:lnSpc>
                <a:spcPct val="100000"/>
              </a:lnSpc>
              <a:buNone/>
              <a:defRPr b="0" lang="fr-FR" sz="1800" strike="noStrike" u="none">
                <a:solidFill>
                  <a:schemeClr val="dk1"/>
                </a:solidFill>
                <a:uFillTx/>
                <a:latin typeface="Arial"/>
              </a:defRPr>
            </a:lvl1pPr>
          </a:lstStyle>
          <a:p>
            <a:pPr indent="0" defTabSz="914400">
              <a:lnSpc>
                <a:spcPct val="100000"/>
              </a:lnSpc>
              <a:buNone/>
            </a:pPr>
            <a:r>
              <a:rPr b="0" lang="fr-FR" sz="1800" strike="noStrike" u="none">
                <a:solidFill>
                  <a:schemeClr val="dk1"/>
                </a:solidFill>
                <a:uFillTx/>
                <a:latin typeface="Arial"/>
              </a:rPr>
              <a:t> </a:t>
            </a:r>
            <a:endParaRPr b="0" lang="fr-FR" sz="1800" strike="noStrike" u="none">
              <a:solidFill>
                <a:srgbClr val="000000"/>
              </a:solidFill>
              <a:uFillTx/>
              <a:latin typeface="Times New Roman"/>
            </a:endParaRPr>
          </a:p>
        </p:txBody>
      </p:sp>
      <p:sp>
        <p:nvSpPr>
          <p:cNvPr id="21" name="PlaceHolder 4"/>
          <p:cNvSpPr>
            <a:spLocks noGrp="1"/>
          </p:cNvSpPr>
          <p:nvPr>
            <p:ph type="sldNum" idx="8"/>
          </p:nvPr>
        </p:nvSpPr>
        <p:spPr>
          <a:xfrm>
            <a:off x="6264000" y="4783680"/>
            <a:ext cx="1349640" cy="359640"/>
          </a:xfrm>
          <a:prstGeom prst="rect">
            <a:avLst/>
          </a:prstGeom>
          <a:noFill/>
          <a:ln w="0">
            <a:noFill/>
          </a:ln>
        </p:spPr>
        <p:txBody>
          <a:bodyPr lIns="90000" rIns="90000" tIns="45000" bIns="45000" anchor="t">
            <a:noAutofit/>
          </a:bodyPr>
          <a:lstStyle>
            <a:lvl1pPr indent="0" defTabSz="914400">
              <a:lnSpc>
                <a:spcPct val="100000"/>
              </a:lnSpc>
              <a:buNone/>
              <a:defRPr b="0" lang="fr-FR" sz="1800" strike="noStrike" u="none">
                <a:solidFill>
                  <a:schemeClr val="dk1"/>
                </a:solidFill>
                <a:uFillTx/>
                <a:latin typeface="Arial"/>
              </a:defRPr>
            </a:lvl1pPr>
          </a:lstStyle>
          <a:p>
            <a:pPr indent="0" defTabSz="914400">
              <a:lnSpc>
                <a:spcPct val="100000"/>
              </a:lnSpc>
              <a:buNone/>
            </a:pPr>
            <a:fld id="{775DE617-1963-4B58-A6BC-527126AF44FE}" type="slidenum">
              <a:rPr b="0" lang="fr-FR" sz="1800" strike="noStrike" u="none">
                <a:solidFill>
                  <a:schemeClr val="dk1"/>
                </a:solidFill>
                <a:uFillTx/>
                <a:latin typeface="Arial"/>
              </a:rPr>
              <a:t>1</a:t>
            </a:fld>
            <a:endParaRPr b="0" lang="fr-FR" sz="1800" strike="noStrike" u="none">
              <a:solidFill>
                <a:srgbClr val="000000"/>
              </a:solidFill>
              <a:uFillTx/>
              <a:latin typeface="Times New Roman"/>
            </a:endParaRPr>
          </a:p>
        </p:txBody>
      </p:sp>
      <p:sp>
        <p:nvSpPr>
          <p:cNvPr id="22" name="PlaceHolder 5"/>
          <p:cNvSpPr>
            <a:spLocks noGrp="1"/>
          </p:cNvSpPr>
          <p:nvPr>
            <p:ph type="body"/>
          </p:nvPr>
        </p:nvSpPr>
        <p:spPr>
          <a:xfrm>
            <a:off x="3312000" y="180000"/>
            <a:ext cx="5471640" cy="359640"/>
          </a:xfrm>
          <a:prstGeom prst="rect">
            <a:avLst/>
          </a:prstGeom>
          <a:noFill/>
          <a:ln w="0">
            <a:noFill/>
          </a:ln>
        </p:spPr>
        <p:txBody>
          <a:bodyPr lIns="0" rIns="0" tIns="0" bIns="0" anchor="t">
            <a:noAutofit/>
          </a:bodyPr>
          <a:p>
            <a:pPr marL="108000" indent="-108000" algn="r" defTabSz="914400">
              <a:lnSpc>
                <a:spcPct val="100000"/>
              </a:lnSpc>
              <a:buClr>
                <a:srgbClr val="000000"/>
              </a:buClr>
              <a:buFont typeface="Arial"/>
              <a:buAutoNum type="arabicPeriod"/>
            </a:pPr>
            <a:r>
              <a:rPr b="1" lang="fr-FR" sz="750" strike="noStrike" u="none">
                <a:solidFill>
                  <a:schemeClr val="dk1"/>
                </a:solidFill>
                <a:uFillTx/>
                <a:latin typeface="Arial"/>
              </a:rPr>
              <a:t>Titre</a:t>
            </a:r>
            <a:endParaRPr b="0" lang="fr-FR" sz="750" strike="noStrike" u="none">
              <a:solidFill>
                <a:schemeClr val="dk1"/>
              </a:solidFill>
              <a:uFillTx/>
              <a:latin typeface="Arial"/>
            </a:endParaRPr>
          </a:p>
          <a:p>
            <a:pPr lvl="1" marL="108000" indent="-108000" algn="r" defTabSz="914400">
              <a:lnSpc>
                <a:spcPct val="100000"/>
              </a:lnSpc>
              <a:buClr>
                <a:srgbClr val="000000"/>
              </a:buClr>
              <a:buFont typeface="Arial"/>
              <a:buAutoNum type="alphaLcPeriod"/>
            </a:pPr>
            <a:r>
              <a:rPr b="0" lang="fr-FR" sz="750" strike="noStrike" u="none">
                <a:solidFill>
                  <a:schemeClr val="dk1"/>
                </a:solidFill>
                <a:uFillTx/>
                <a:latin typeface="Arial"/>
              </a:rPr>
              <a:t>Sous-titre</a:t>
            </a:r>
            <a:endParaRPr b="0" lang="fr-FR" sz="750" strike="noStrike" u="none">
              <a:solidFill>
                <a:schemeClr val="dk1"/>
              </a:solidFill>
              <a:uFillTx/>
              <a:latin typeface="Arial"/>
            </a:endParaRPr>
          </a:p>
        </p:txBody>
      </p:sp>
      <p:sp>
        <p:nvSpPr>
          <p:cNvPr id="23" name="PlaceHolder 6"/>
          <p:cNvSpPr>
            <a:spLocks noGrp="1"/>
          </p:cNvSpPr>
          <p:nvPr>
            <p:ph type="body"/>
          </p:nvPr>
        </p:nvSpPr>
        <p:spPr>
          <a:xfrm>
            <a:off x="360000" y="1836000"/>
            <a:ext cx="2519640" cy="2573640"/>
          </a:xfrm>
          <a:prstGeom prst="rect">
            <a:avLst/>
          </a:prstGeom>
          <a:noFill/>
          <a:ln w="0">
            <a:noFill/>
          </a:ln>
        </p:spPr>
        <p:txBody>
          <a:bodyPr lIns="0" rIns="0" tIns="0" bIns="0" anchor="t">
            <a:noAutofit/>
          </a:bodyPr>
          <a:p>
            <a:pPr indent="0" defTabSz="914400">
              <a:lnSpc>
                <a:spcPct val="100000"/>
              </a:lnSpc>
              <a:spcAft>
                <a:spcPts val="499"/>
              </a:spcAft>
              <a:buNone/>
              <a:tabLst>
                <a:tab algn="l" pos="0"/>
              </a:tabLst>
            </a:pPr>
            <a:r>
              <a:rPr b="0" lang="fr-FR" sz="1050" strike="noStrike" u="none">
                <a:solidFill>
                  <a:schemeClr val="dk1"/>
                </a:solidFill>
                <a:uFillTx/>
                <a:latin typeface="Arial"/>
              </a:rPr>
              <a:t>Texte de niveau 1</a:t>
            </a:r>
            <a:endParaRPr b="0" lang="fr-FR" sz="1050" strike="noStrike" u="none">
              <a:solidFill>
                <a:schemeClr val="dk1"/>
              </a:solidFill>
              <a:uFillTx/>
              <a:latin typeface="Arial"/>
            </a:endParaRPr>
          </a:p>
          <a:p>
            <a:pPr lvl="1" marL="252000" indent="-72000" defTabSz="914400">
              <a:lnSpc>
                <a:spcPct val="100000"/>
              </a:lnSpc>
              <a:spcBef>
                <a:spcPts val="601"/>
              </a:spcBef>
              <a:spcAft>
                <a:spcPts val="601"/>
              </a:spcAft>
              <a:buClr>
                <a:srgbClr val="000000"/>
              </a:buClr>
              <a:buFont typeface="Arial"/>
              <a:buChar char="•"/>
              <a:tabLst>
                <a:tab algn="l" pos="0"/>
              </a:tabLst>
            </a:pPr>
            <a:r>
              <a:rPr b="0" lang="fr-FR" sz="950" strike="noStrike" u="none">
                <a:solidFill>
                  <a:schemeClr val="dk1"/>
                </a:solidFill>
                <a:uFillTx/>
                <a:latin typeface="Arial"/>
              </a:rPr>
              <a:t>Texte de niveau 2</a:t>
            </a:r>
            <a:endParaRPr b="0" lang="fr-FR" sz="950" strike="noStrike" u="none">
              <a:solidFill>
                <a:schemeClr val="dk1"/>
              </a:solidFill>
              <a:uFillTx/>
              <a:latin typeface="Arial"/>
            </a:endParaRPr>
          </a:p>
          <a:p>
            <a:pPr lvl="2" marL="432000" indent="-72000" defTabSz="914400">
              <a:lnSpc>
                <a:spcPct val="100000"/>
              </a:lnSpc>
              <a:spcBef>
                <a:spcPts val="99"/>
              </a:spcBef>
              <a:spcAft>
                <a:spcPts val="99"/>
              </a:spcAft>
              <a:buClr>
                <a:srgbClr val="000000"/>
              </a:buClr>
              <a:buFont typeface="Arial"/>
              <a:buChar char="•"/>
              <a:tabLst>
                <a:tab algn="l" pos="0"/>
              </a:tabLst>
            </a:pPr>
            <a:r>
              <a:rPr b="0" lang="fr-FR" sz="850" strike="noStrike" u="none">
                <a:solidFill>
                  <a:schemeClr val="dk1"/>
                </a:solidFill>
                <a:uFillTx/>
                <a:latin typeface="Arial"/>
              </a:rPr>
              <a:t>Texte de niveau 3</a:t>
            </a:r>
            <a:endParaRPr b="0" lang="fr-FR" sz="850" strike="noStrike" u="none">
              <a:solidFill>
                <a:schemeClr val="dk1"/>
              </a:solidFill>
              <a:uFillTx/>
              <a:latin typeface="Arial"/>
            </a:endParaRPr>
          </a:p>
          <a:p>
            <a:pPr lvl="3" marL="612000" indent="-72000" defTabSz="914400">
              <a:lnSpc>
                <a:spcPct val="100000"/>
              </a:lnSpc>
              <a:spcBef>
                <a:spcPts val="99"/>
              </a:spcBef>
              <a:spcAft>
                <a:spcPts val="99"/>
              </a:spcAft>
              <a:buClr>
                <a:srgbClr val="000000"/>
              </a:buClr>
              <a:buFont typeface="Arial"/>
              <a:buChar char="•"/>
              <a:tabLst>
                <a:tab algn="l" pos="0"/>
              </a:tabLst>
            </a:pPr>
            <a:r>
              <a:rPr b="0" lang="fr-FR" sz="750" strike="noStrike" u="none">
                <a:solidFill>
                  <a:schemeClr val="dk1"/>
                </a:solidFill>
                <a:uFillTx/>
                <a:latin typeface="Arial"/>
              </a:rPr>
              <a:t>Texte de niveau 4</a:t>
            </a:r>
            <a:endParaRPr b="0" lang="fr-FR" sz="750" strike="noStrike" u="none">
              <a:solidFill>
                <a:schemeClr val="dk1"/>
              </a:solidFill>
              <a:uFillTx/>
              <a:latin typeface="Arial"/>
            </a:endParaRPr>
          </a:p>
          <a:p>
            <a:pPr lvl="4" marL="828000" indent="-72000" defTabSz="914400">
              <a:lnSpc>
                <a:spcPct val="100000"/>
              </a:lnSpc>
              <a:spcBef>
                <a:spcPts val="99"/>
              </a:spcBef>
              <a:spcAft>
                <a:spcPts val="99"/>
              </a:spcAft>
              <a:buClr>
                <a:srgbClr val="000000"/>
              </a:buClr>
              <a:buFont typeface="Arial"/>
              <a:buChar char="•"/>
              <a:tabLst>
                <a:tab algn="l" pos="0"/>
              </a:tabLst>
            </a:pPr>
            <a:r>
              <a:rPr b="0" lang="fr-FR" sz="700" strike="noStrike" u="none">
                <a:solidFill>
                  <a:schemeClr val="dk1"/>
                </a:solidFill>
                <a:uFillTx/>
                <a:latin typeface="Arial"/>
              </a:rPr>
              <a:t>Texte de niveau 5</a:t>
            </a:r>
            <a:endParaRPr b="0" lang="fr-FR" sz="700" strike="noStrike" u="none">
              <a:solidFill>
                <a:schemeClr val="dk1"/>
              </a:solidFill>
              <a:uFillTx/>
              <a:latin typeface="Arial"/>
            </a:endParaRPr>
          </a:p>
        </p:txBody>
      </p:sp>
      <p:sp>
        <p:nvSpPr>
          <p:cNvPr id="24" name="PlaceHolder 7"/>
          <p:cNvSpPr>
            <a:spLocks noGrp="1"/>
          </p:cNvSpPr>
          <p:nvPr>
            <p:ph type="body"/>
          </p:nvPr>
        </p:nvSpPr>
        <p:spPr>
          <a:xfrm>
            <a:off x="3312000" y="1836000"/>
            <a:ext cx="2519640" cy="2573640"/>
          </a:xfrm>
          <a:prstGeom prst="rect">
            <a:avLst/>
          </a:prstGeom>
          <a:noFill/>
          <a:ln w="0">
            <a:noFill/>
          </a:ln>
        </p:spPr>
        <p:txBody>
          <a:bodyPr lIns="0" rIns="0" tIns="0" bIns="0" anchor="t">
            <a:noAutofit/>
          </a:bodyPr>
          <a:p>
            <a:pPr indent="0" defTabSz="914400">
              <a:lnSpc>
                <a:spcPct val="100000"/>
              </a:lnSpc>
              <a:spcAft>
                <a:spcPts val="499"/>
              </a:spcAft>
              <a:buNone/>
              <a:tabLst>
                <a:tab algn="l" pos="0"/>
              </a:tabLst>
            </a:pPr>
            <a:r>
              <a:rPr b="0" lang="fr-FR" sz="1050" strike="noStrike" u="none">
                <a:solidFill>
                  <a:schemeClr val="dk1"/>
                </a:solidFill>
                <a:uFillTx/>
                <a:latin typeface="Arial"/>
              </a:rPr>
              <a:t>Texte de niveau 1</a:t>
            </a:r>
            <a:endParaRPr b="0" lang="fr-FR" sz="1050" strike="noStrike" u="none">
              <a:solidFill>
                <a:schemeClr val="dk1"/>
              </a:solidFill>
              <a:uFillTx/>
              <a:latin typeface="Arial"/>
            </a:endParaRPr>
          </a:p>
          <a:p>
            <a:pPr lvl="1" marL="252000" indent="-72000" defTabSz="914400">
              <a:lnSpc>
                <a:spcPct val="100000"/>
              </a:lnSpc>
              <a:spcBef>
                <a:spcPts val="601"/>
              </a:spcBef>
              <a:spcAft>
                <a:spcPts val="601"/>
              </a:spcAft>
              <a:buClr>
                <a:srgbClr val="000000"/>
              </a:buClr>
              <a:buFont typeface="Arial"/>
              <a:buChar char="•"/>
              <a:tabLst>
                <a:tab algn="l" pos="0"/>
              </a:tabLst>
            </a:pPr>
            <a:r>
              <a:rPr b="0" lang="fr-FR" sz="950" strike="noStrike" u="none">
                <a:solidFill>
                  <a:schemeClr val="dk1"/>
                </a:solidFill>
                <a:uFillTx/>
                <a:latin typeface="Arial"/>
              </a:rPr>
              <a:t>Texte de niveau 2</a:t>
            </a:r>
            <a:endParaRPr b="0" lang="fr-FR" sz="950" strike="noStrike" u="none">
              <a:solidFill>
                <a:schemeClr val="dk1"/>
              </a:solidFill>
              <a:uFillTx/>
              <a:latin typeface="Arial"/>
            </a:endParaRPr>
          </a:p>
          <a:p>
            <a:pPr lvl="2" marL="432000" indent="-72000" defTabSz="914400">
              <a:lnSpc>
                <a:spcPct val="100000"/>
              </a:lnSpc>
              <a:spcBef>
                <a:spcPts val="99"/>
              </a:spcBef>
              <a:spcAft>
                <a:spcPts val="99"/>
              </a:spcAft>
              <a:buClr>
                <a:srgbClr val="000000"/>
              </a:buClr>
              <a:buFont typeface="Arial"/>
              <a:buChar char="•"/>
              <a:tabLst>
                <a:tab algn="l" pos="0"/>
              </a:tabLst>
            </a:pPr>
            <a:r>
              <a:rPr b="0" lang="fr-FR" sz="850" strike="noStrike" u="none">
                <a:solidFill>
                  <a:schemeClr val="dk1"/>
                </a:solidFill>
                <a:uFillTx/>
                <a:latin typeface="Arial"/>
              </a:rPr>
              <a:t>Texte de niveau 3</a:t>
            </a:r>
            <a:endParaRPr b="0" lang="fr-FR" sz="850" strike="noStrike" u="none">
              <a:solidFill>
                <a:schemeClr val="dk1"/>
              </a:solidFill>
              <a:uFillTx/>
              <a:latin typeface="Arial"/>
            </a:endParaRPr>
          </a:p>
          <a:p>
            <a:pPr lvl="3" marL="612000" indent="-72000" defTabSz="914400">
              <a:lnSpc>
                <a:spcPct val="100000"/>
              </a:lnSpc>
              <a:spcBef>
                <a:spcPts val="99"/>
              </a:spcBef>
              <a:spcAft>
                <a:spcPts val="99"/>
              </a:spcAft>
              <a:buClr>
                <a:srgbClr val="000000"/>
              </a:buClr>
              <a:buFont typeface="Arial"/>
              <a:buChar char="•"/>
              <a:tabLst>
                <a:tab algn="l" pos="0"/>
              </a:tabLst>
            </a:pPr>
            <a:r>
              <a:rPr b="0" lang="fr-FR" sz="750" strike="noStrike" u="none">
                <a:solidFill>
                  <a:schemeClr val="dk1"/>
                </a:solidFill>
                <a:uFillTx/>
                <a:latin typeface="Arial"/>
              </a:rPr>
              <a:t>Texte de niveau 4</a:t>
            </a:r>
            <a:endParaRPr b="0" lang="fr-FR" sz="750" strike="noStrike" u="none">
              <a:solidFill>
                <a:schemeClr val="dk1"/>
              </a:solidFill>
              <a:uFillTx/>
              <a:latin typeface="Arial"/>
            </a:endParaRPr>
          </a:p>
          <a:p>
            <a:pPr lvl="4" marL="828000" indent="-72000" defTabSz="914400">
              <a:lnSpc>
                <a:spcPct val="100000"/>
              </a:lnSpc>
              <a:spcBef>
                <a:spcPts val="99"/>
              </a:spcBef>
              <a:spcAft>
                <a:spcPts val="99"/>
              </a:spcAft>
              <a:buClr>
                <a:srgbClr val="000000"/>
              </a:buClr>
              <a:buFont typeface="Arial"/>
              <a:buChar char="•"/>
              <a:tabLst>
                <a:tab algn="l" pos="0"/>
              </a:tabLst>
            </a:pPr>
            <a:r>
              <a:rPr b="0" lang="fr-FR" sz="700" strike="noStrike" u="none">
                <a:solidFill>
                  <a:schemeClr val="dk1"/>
                </a:solidFill>
                <a:uFillTx/>
                <a:latin typeface="Arial"/>
              </a:rPr>
              <a:t>Texte de niveau 5</a:t>
            </a:r>
            <a:endParaRPr b="0" lang="fr-FR" sz="700" strike="noStrike" u="none">
              <a:solidFill>
                <a:schemeClr val="dk1"/>
              </a:solidFill>
              <a:uFillTx/>
              <a:latin typeface="Arial"/>
            </a:endParaRPr>
          </a:p>
        </p:txBody>
      </p:sp>
      <p:sp>
        <p:nvSpPr>
          <p:cNvPr id="25" name="PlaceHolder 8"/>
          <p:cNvSpPr>
            <a:spLocks noGrp="1"/>
          </p:cNvSpPr>
          <p:nvPr>
            <p:ph type="body"/>
          </p:nvPr>
        </p:nvSpPr>
        <p:spPr>
          <a:xfrm>
            <a:off x="6264000" y="1836000"/>
            <a:ext cx="2519640" cy="2573640"/>
          </a:xfrm>
          <a:prstGeom prst="rect">
            <a:avLst/>
          </a:prstGeom>
          <a:noFill/>
          <a:ln w="0">
            <a:noFill/>
          </a:ln>
        </p:spPr>
        <p:txBody>
          <a:bodyPr lIns="0" rIns="0" tIns="0" bIns="0" anchor="t">
            <a:noAutofit/>
          </a:bodyPr>
          <a:p>
            <a:pPr indent="0" defTabSz="914400">
              <a:lnSpc>
                <a:spcPct val="100000"/>
              </a:lnSpc>
              <a:spcAft>
                <a:spcPts val="499"/>
              </a:spcAft>
              <a:buNone/>
              <a:tabLst>
                <a:tab algn="l" pos="0"/>
              </a:tabLst>
            </a:pPr>
            <a:r>
              <a:rPr b="0" lang="fr-FR" sz="1050" strike="noStrike" u="none">
                <a:solidFill>
                  <a:schemeClr val="dk1"/>
                </a:solidFill>
                <a:uFillTx/>
                <a:latin typeface="Arial"/>
              </a:rPr>
              <a:t>Texte de niveau 1</a:t>
            </a:r>
            <a:endParaRPr b="0" lang="fr-FR" sz="1050" strike="noStrike" u="none">
              <a:solidFill>
                <a:schemeClr val="dk1"/>
              </a:solidFill>
              <a:uFillTx/>
              <a:latin typeface="Arial"/>
            </a:endParaRPr>
          </a:p>
          <a:p>
            <a:pPr lvl="1" marL="252000" indent="-72000" defTabSz="914400">
              <a:lnSpc>
                <a:spcPct val="100000"/>
              </a:lnSpc>
              <a:spcBef>
                <a:spcPts val="601"/>
              </a:spcBef>
              <a:spcAft>
                <a:spcPts val="601"/>
              </a:spcAft>
              <a:buClr>
                <a:srgbClr val="000000"/>
              </a:buClr>
              <a:buFont typeface="Arial"/>
              <a:buChar char="•"/>
              <a:tabLst>
                <a:tab algn="l" pos="0"/>
              </a:tabLst>
            </a:pPr>
            <a:r>
              <a:rPr b="0" lang="fr-FR" sz="950" strike="noStrike" u="none">
                <a:solidFill>
                  <a:schemeClr val="dk1"/>
                </a:solidFill>
                <a:uFillTx/>
                <a:latin typeface="Arial"/>
              </a:rPr>
              <a:t>Texte de niveau 2</a:t>
            </a:r>
            <a:endParaRPr b="0" lang="fr-FR" sz="950" strike="noStrike" u="none">
              <a:solidFill>
                <a:schemeClr val="dk1"/>
              </a:solidFill>
              <a:uFillTx/>
              <a:latin typeface="Arial"/>
            </a:endParaRPr>
          </a:p>
          <a:p>
            <a:pPr lvl="2" marL="432000" indent="-72000" defTabSz="914400">
              <a:lnSpc>
                <a:spcPct val="100000"/>
              </a:lnSpc>
              <a:spcBef>
                <a:spcPts val="99"/>
              </a:spcBef>
              <a:spcAft>
                <a:spcPts val="99"/>
              </a:spcAft>
              <a:buClr>
                <a:srgbClr val="000000"/>
              </a:buClr>
              <a:buFont typeface="Arial"/>
              <a:buChar char="•"/>
              <a:tabLst>
                <a:tab algn="l" pos="0"/>
              </a:tabLst>
            </a:pPr>
            <a:r>
              <a:rPr b="0" lang="fr-FR" sz="850" strike="noStrike" u="none">
                <a:solidFill>
                  <a:schemeClr val="dk1"/>
                </a:solidFill>
                <a:uFillTx/>
                <a:latin typeface="Arial"/>
              </a:rPr>
              <a:t>Texte de niveau 3</a:t>
            </a:r>
            <a:endParaRPr b="0" lang="fr-FR" sz="850" strike="noStrike" u="none">
              <a:solidFill>
                <a:schemeClr val="dk1"/>
              </a:solidFill>
              <a:uFillTx/>
              <a:latin typeface="Arial"/>
            </a:endParaRPr>
          </a:p>
          <a:p>
            <a:pPr lvl="3" marL="612000" indent="-72000" defTabSz="914400">
              <a:lnSpc>
                <a:spcPct val="100000"/>
              </a:lnSpc>
              <a:spcBef>
                <a:spcPts val="99"/>
              </a:spcBef>
              <a:spcAft>
                <a:spcPts val="99"/>
              </a:spcAft>
              <a:buClr>
                <a:srgbClr val="000000"/>
              </a:buClr>
              <a:buFont typeface="Arial"/>
              <a:buChar char="•"/>
              <a:tabLst>
                <a:tab algn="l" pos="0"/>
              </a:tabLst>
            </a:pPr>
            <a:r>
              <a:rPr b="0" lang="fr-FR" sz="750" strike="noStrike" u="none">
                <a:solidFill>
                  <a:schemeClr val="dk1"/>
                </a:solidFill>
                <a:uFillTx/>
                <a:latin typeface="Arial"/>
              </a:rPr>
              <a:t>Texte de niveau 4</a:t>
            </a:r>
            <a:endParaRPr b="0" lang="fr-FR" sz="750" strike="noStrike" u="none">
              <a:solidFill>
                <a:schemeClr val="dk1"/>
              </a:solidFill>
              <a:uFillTx/>
              <a:latin typeface="Arial"/>
            </a:endParaRPr>
          </a:p>
          <a:p>
            <a:pPr lvl="4" marL="828000" indent="-72000" defTabSz="914400">
              <a:lnSpc>
                <a:spcPct val="100000"/>
              </a:lnSpc>
              <a:spcBef>
                <a:spcPts val="99"/>
              </a:spcBef>
              <a:spcAft>
                <a:spcPts val="99"/>
              </a:spcAft>
              <a:buClr>
                <a:srgbClr val="000000"/>
              </a:buClr>
              <a:buFont typeface="Arial"/>
              <a:buChar char="•"/>
              <a:tabLst>
                <a:tab algn="l" pos="0"/>
              </a:tabLst>
            </a:pPr>
            <a:r>
              <a:rPr b="0" lang="fr-FR" sz="700" strike="noStrike" u="none">
                <a:solidFill>
                  <a:schemeClr val="dk1"/>
                </a:solidFill>
                <a:uFillTx/>
                <a:latin typeface="Arial"/>
              </a:rPr>
              <a:t>Texte de niveau 5</a:t>
            </a:r>
            <a:endParaRPr b="0" lang="fr-FR" sz="700" strike="noStrike" u="none">
              <a:solidFill>
                <a:schemeClr val="dk1"/>
              </a:solidFill>
              <a:uFillTx/>
              <a:latin typeface="Arial"/>
            </a:endParaRPr>
          </a:p>
        </p:txBody>
      </p:sp>
    </p:spTree>
  </p:cSld>
  <p:clrMap bg1="lt1" tx1="dk1" bg2="lt2" tx2="dk2" accent1="accent1" accent2="accent2" accent3="accent3" accent4="accent4" accent5="accent5" accent6="accent6" hlink="hlink" folHlink="folHlink"/>
  <p:sldLayoutIdLst>
    <p:sldLayoutId id="2147483657" r:id="rId3"/>
  </p:sldLayoutIdLst>
</p:sldMaster>
</file>

<file path=ppt/slideMasters/slideMaster50.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84" name="PlaceHolder 1"/>
          <p:cNvSpPr>
            <a:spLocks noGrp="1"/>
          </p:cNvSpPr>
          <p:nvPr>
            <p:ph type="title"/>
          </p:nvPr>
        </p:nvSpPr>
        <p:spPr>
          <a:xfrm>
            <a:off x="630360" y="343080"/>
            <a:ext cx="2949120" cy="1199880"/>
          </a:xfrm>
          <a:prstGeom prst="rect">
            <a:avLst/>
          </a:prstGeom>
          <a:noFill/>
          <a:ln w="0">
            <a:noFill/>
          </a:ln>
        </p:spPr>
        <p:txBody>
          <a:bodyPr lIns="91440" rIns="91440" tIns="45720" bIns="45720" anchor="b">
            <a:noAutofit/>
          </a:bodyPr>
          <a:p>
            <a:pPr indent="0" defTabSz="914400">
              <a:lnSpc>
                <a:spcPct val="90000"/>
              </a:lnSpc>
              <a:buNone/>
            </a:pPr>
            <a:r>
              <a:rPr b="0" lang="fr-FR" sz="3200" strike="noStrike" u="none">
                <a:solidFill>
                  <a:schemeClr val="dk1"/>
                </a:solidFill>
                <a:uFillTx/>
                <a:latin typeface="Calibri Light"/>
              </a:rPr>
              <a:t>Modifiez le style du titre</a:t>
            </a:r>
            <a:endParaRPr b="0" lang="fr-FR" sz="3200" strike="noStrike" u="none">
              <a:solidFill>
                <a:schemeClr val="dk1"/>
              </a:solidFill>
              <a:uFillTx/>
              <a:latin typeface="Calibri"/>
            </a:endParaRPr>
          </a:p>
        </p:txBody>
      </p:sp>
      <p:sp>
        <p:nvSpPr>
          <p:cNvPr id="285" name="PlaceHolder 2"/>
          <p:cNvSpPr>
            <a:spLocks noGrp="1"/>
          </p:cNvSpPr>
          <p:nvPr>
            <p:ph type="body"/>
          </p:nvPr>
        </p:nvSpPr>
        <p:spPr>
          <a:xfrm>
            <a:off x="3887640" y="741240"/>
            <a:ext cx="4628880" cy="3654000"/>
          </a:xfrm>
          <a:prstGeom prst="rect">
            <a:avLst/>
          </a:prstGeom>
          <a:noFill/>
          <a:ln w="0">
            <a:noFill/>
          </a:ln>
        </p:spPr>
        <p:txBody>
          <a:bodyPr lIns="90000" rIns="90000" tIns="45000" bIns="45000" anchor="t">
            <a:noAutofit/>
          </a:bodyPr>
          <a:p>
            <a:pPr marL="432000" indent="-324000">
              <a:lnSpc>
                <a:spcPct val="90000"/>
              </a:lnSpc>
              <a:spcBef>
                <a:spcPts val="1417"/>
              </a:spcBef>
              <a:buClr>
                <a:srgbClr val="000000"/>
              </a:buClr>
              <a:buSzPct val="45000"/>
              <a:buFont typeface="Wingdings" charset="2"/>
              <a:buChar char=""/>
            </a:pPr>
            <a:r>
              <a:rPr b="0" lang="fr-FR" sz="3200" strike="noStrike" u="none">
                <a:solidFill>
                  <a:schemeClr val="dk1"/>
                </a:solidFill>
                <a:uFillTx/>
                <a:latin typeface="Calibri"/>
              </a:rPr>
              <a:t>Cliquez pour éditer le format du plan de texte</a:t>
            </a:r>
            <a:endParaRPr b="0" lang="fr-FR" sz="3200" strike="noStrike" u="none">
              <a:solidFill>
                <a:schemeClr val="dk1"/>
              </a:solidFill>
              <a:uFillTx/>
              <a:latin typeface="Calibri"/>
            </a:endParaRPr>
          </a:p>
          <a:p>
            <a:pPr lvl="1" marL="864000" indent="-324000">
              <a:lnSpc>
                <a:spcPct val="90000"/>
              </a:lnSpc>
              <a:spcBef>
                <a:spcPts val="1134"/>
              </a:spcBef>
              <a:buClr>
                <a:srgbClr val="000000"/>
              </a:buClr>
              <a:buSzPct val="75000"/>
              <a:buFont typeface="Symbol" charset="2"/>
              <a:buChar char=""/>
            </a:pPr>
            <a:r>
              <a:rPr b="0" lang="fr-FR" sz="3200" strike="noStrike" u="none">
                <a:solidFill>
                  <a:schemeClr val="dk1"/>
                </a:solidFill>
                <a:uFillTx/>
                <a:latin typeface="Calibri"/>
              </a:rPr>
              <a:t>Second niveau de plan</a:t>
            </a:r>
            <a:endParaRPr b="0" lang="fr-FR" sz="3200" strike="noStrike" u="none">
              <a:solidFill>
                <a:schemeClr val="dk1"/>
              </a:solidFill>
              <a:uFillTx/>
              <a:latin typeface="Calibri"/>
            </a:endParaRPr>
          </a:p>
          <a:p>
            <a:pPr lvl="2" marL="1296000" indent="-288000">
              <a:lnSpc>
                <a:spcPct val="90000"/>
              </a:lnSpc>
              <a:spcBef>
                <a:spcPts val="850"/>
              </a:spcBef>
              <a:buClr>
                <a:srgbClr val="000000"/>
              </a:buClr>
              <a:buSzPct val="45000"/>
              <a:buFont typeface="Wingdings" charset="2"/>
              <a:buChar char=""/>
            </a:pPr>
            <a:r>
              <a:rPr b="0" lang="fr-FR" sz="3200" strike="noStrike" u="none">
                <a:solidFill>
                  <a:schemeClr val="dk1"/>
                </a:solidFill>
                <a:uFillTx/>
                <a:latin typeface="Calibri"/>
              </a:rPr>
              <a:t>Troisième niveau de plan</a:t>
            </a:r>
            <a:endParaRPr b="0" lang="fr-FR" sz="3200" strike="noStrike" u="none">
              <a:solidFill>
                <a:schemeClr val="dk1"/>
              </a:solidFill>
              <a:uFillTx/>
              <a:latin typeface="Calibri"/>
            </a:endParaRPr>
          </a:p>
          <a:p>
            <a:pPr lvl="3" marL="1728000" indent="-216000">
              <a:lnSpc>
                <a:spcPct val="90000"/>
              </a:lnSpc>
              <a:spcBef>
                <a:spcPts val="567"/>
              </a:spcBef>
              <a:buClr>
                <a:srgbClr val="000000"/>
              </a:buClr>
              <a:buSzPct val="75000"/>
              <a:buFont typeface="Symbol" charset="2"/>
              <a:buChar char=""/>
            </a:pPr>
            <a:r>
              <a:rPr b="0" lang="fr-FR" sz="3200" strike="noStrike" u="none">
                <a:solidFill>
                  <a:schemeClr val="dk1"/>
                </a:solidFill>
                <a:uFillTx/>
                <a:latin typeface="Calibri"/>
              </a:rPr>
              <a:t>Quatrième niveau de plan</a:t>
            </a:r>
            <a:endParaRPr b="0" lang="fr-FR" sz="3200" strike="noStrike" u="none">
              <a:solidFill>
                <a:schemeClr val="dk1"/>
              </a:solidFill>
              <a:uFillTx/>
              <a:latin typeface="Calibri"/>
            </a:endParaRPr>
          </a:p>
          <a:p>
            <a:pPr lvl="4" marL="2160000" indent="-216000">
              <a:lnSpc>
                <a:spcPct val="90000"/>
              </a:lnSpc>
              <a:spcBef>
                <a:spcPts val="283"/>
              </a:spcBef>
              <a:buClr>
                <a:srgbClr val="000000"/>
              </a:buClr>
              <a:buSzPct val="45000"/>
              <a:buFont typeface="Wingdings" charset="2"/>
              <a:buChar char=""/>
            </a:pPr>
            <a:r>
              <a:rPr b="0" lang="fr-FR" sz="3200" strike="noStrike" u="none">
                <a:solidFill>
                  <a:schemeClr val="dk1"/>
                </a:solidFill>
                <a:uFillTx/>
                <a:latin typeface="Calibri"/>
              </a:rPr>
              <a:t>Cinquième niveau de plan</a:t>
            </a:r>
            <a:endParaRPr b="0" lang="fr-FR" sz="3200" strike="noStrike" u="none">
              <a:solidFill>
                <a:schemeClr val="dk1"/>
              </a:solidFill>
              <a:uFillTx/>
              <a:latin typeface="Calibri"/>
            </a:endParaRPr>
          </a:p>
          <a:p>
            <a:pPr lvl="5" marL="2592000" indent="-216000">
              <a:lnSpc>
                <a:spcPct val="90000"/>
              </a:lnSpc>
              <a:spcBef>
                <a:spcPts val="283"/>
              </a:spcBef>
              <a:buClr>
                <a:srgbClr val="000000"/>
              </a:buClr>
              <a:buSzPct val="45000"/>
              <a:buFont typeface="Wingdings" charset="2"/>
              <a:buChar char=""/>
            </a:pPr>
            <a:r>
              <a:rPr b="0" lang="fr-FR" sz="3200" strike="noStrike" u="none">
                <a:solidFill>
                  <a:schemeClr val="dk1"/>
                </a:solidFill>
                <a:uFillTx/>
                <a:latin typeface="Calibri"/>
              </a:rPr>
              <a:t>Sixième niveau de plan</a:t>
            </a:r>
            <a:endParaRPr b="0" lang="fr-FR" sz="3200" strike="noStrike" u="none">
              <a:solidFill>
                <a:schemeClr val="dk1"/>
              </a:solidFill>
              <a:uFillTx/>
              <a:latin typeface="Calibri"/>
            </a:endParaRPr>
          </a:p>
          <a:p>
            <a:pPr lvl="6" marL="3024000" indent="-216000">
              <a:lnSpc>
                <a:spcPct val="90000"/>
              </a:lnSpc>
              <a:spcBef>
                <a:spcPts val="283"/>
              </a:spcBef>
              <a:buClr>
                <a:srgbClr val="000000"/>
              </a:buClr>
              <a:buSzPct val="45000"/>
              <a:buFont typeface="Wingdings" charset="2"/>
              <a:buChar char=""/>
            </a:pPr>
            <a:r>
              <a:rPr b="0" lang="fr-FR" sz="3200" strike="noStrike" u="none">
                <a:solidFill>
                  <a:schemeClr val="dk1"/>
                </a:solidFill>
                <a:uFillTx/>
                <a:latin typeface="Calibri"/>
              </a:rPr>
              <a:t>Septième niveau de plan</a:t>
            </a:r>
            <a:endParaRPr b="0" lang="fr-FR" sz="3200" strike="noStrike" u="none">
              <a:solidFill>
                <a:schemeClr val="dk1"/>
              </a:solidFill>
              <a:uFillTx/>
              <a:latin typeface="Calibri"/>
            </a:endParaRPr>
          </a:p>
        </p:txBody>
      </p:sp>
      <p:sp>
        <p:nvSpPr>
          <p:cNvPr id="286" name="PlaceHolder 3"/>
          <p:cNvSpPr>
            <a:spLocks noGrp="1"/>
          </p:cNvSpPr>
          <p:nvPr>
            <p:ph type="body"/>
          </p:nvPr>
        </p:nvSpPr>
        <p:spPr>
          <a:xfrm>
            <a:off x="630360" y="1542960"/>
            <a:ext cx="2949120" cy="285876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fr-FR" sz="1600" strike="noStrike" u="none">
                <a:solidFill>
                  <a:schemeClr val="dk1"/>
                </a:solidFill>
                <a:uFillTx/>
                <a:latin typeface="Calibri"/>
              </a:rPr>
              <a:t>Modifier les styles du texte du masque</a:t>
            </a:r>
            <a:endParaRPr b="0" lang="fr-FR" sz="1600" strike="noStrike" u="none">
              <a:solidFill>
                <a:schemeClr val="dk1"/>
              </a:solidFill>
              <a:uFillTx/>
              <a:latin typeface="Calibri"/>
            </a:endParaRPr>
          </a:p>
        </p:txBody>
      </p:sp>
      <p:sp>
        <p:nvSpPr>
          <p:cNvPr id="287" name="PlaceHolder 4"/>
          <p:cNvSpPr>
            <a:spLocks noGrp="1"/>
          </p:cNvSpPr>
          <p:nvPr>
            <p:ph type="dt" idx="139"/>
          </p:nvPr>
        </p:nvSpPr>
        <p:spPr>
          <a:xfrm>
            <a:off x="628560" y="4767120"/>
            <a:ext cx="2057040" cy="274320"/>
          </a:xfrm>
          <a:prstGeom prst="rect">
            <a:avLst/>
          </a:prstGeom>
          <a:noFill/>
          <a:ln w="0">
            <a:noFill/>
          </a:ln>
        </p:spPr>
        <p:txBody>
          <a:bodyPr lIns="91440" rIns="91440" tIns="45720" bIns="45720" anchor="ctr">
            <a:noAutofit/>
          </a:bodyPr>
          <a:lstStyle>
            <a:lvl1pPr indent="0" defTabSz="914400">
              <a:lnSpc>
                <a:spcPct val="100000"/>
              </a:lnSpc>
              <a:buNone/>
              <a:defRPr b="0" lang="fr-FR" sz="1200" strike="noStrike" u="none">
                <a:solidFill>
                  <a:schemeClr val="dk1">
                    <a:tint val="75000"/>
                  </a:schemeClr>
                </a:solidFill>
                <a:uFillTx/>
                <a:latin typeface="Calibri"/>
              </a:defRPr>
            </a:lvl1pPr>
          </a:lstStyle>
          <a:p>
            <a:pPr indent="0" defTabSz="914400">
              <a:lnSpc>
                <a:spcPct val="100000"/>
              </a:lnSpc>
              <a:buNone/>
            </a:pPr>
            <a:r>
              <a:rPr b="0" lang="fr-FR" sz="1200" strike="noStrike" u="none">
                <a:solidFill>
                  <a:schemeClr val="dk1">
                    <a:tint val="75000"/>
                  </a:schemeClr>
                </a:solidFill>
                <a:uFillTx/>
                <a:latin typeface="Calibri"/>
              </a:rPr>
              <a:t>&lt;date/heure&gt;</a:t>
            </a:r>
            <a:endParaRPr b="0" lang="fr-FR" sz="1200" strike="noStrike" u="none">
              <a:solidFill>
                <a:srgbClr val="000000"/>
              </a:solidFill>
              <a:uFillTx/>
              <a:latin typeface="Times New Roman"/>
            </a:endParaRPr>
          </a:p>
        </p:txBody>
      </p:sp>
      <p:sp>
        <p:nvSpPr>
          <p:cNvPr id="288" name="PlaceHolder 5"/>
          <p:cNvSpPr>
            <a:spLocks noGrp="1"/>
          </p:cNvSpPr>
          <p:nvPr>
            <p:ph type="ftr" idx="140"/>
          </p:nvPr>
        </p:nvSpPr>
        <p:spPr>
          <a:xfrm>
            <a:off x="3029040" y="4767120"/>
            <a:ext cx="3085920" cy="274320"/>
          </a:xfrm>
          <a:prstGeom prst="rect">
            <a:avLst/>
          </a:prstGeom>
          <a:noFill/>
          <a:ln w="0">
            <a:noFill/>
          </a:ln>
        </p:spPr>
        <p:txBody>
          <a:bodyPr lIns="91440" rIns="91440" tIns="45720" bIns="45720" anchor="ctr">
            <a:noAutofit/>
          </a:bodyPr>
          <a:lstStyle>
            <a:lvl1pPr indent="0" algn="ctr" defTabSz="914400">
              <a:lnSpc>
                <a:spcPct val="100000"/>
              </a:lnSpc>
              <a:buNone/>
              <a:defRPr b="0" lang="fr-FR" sz="1200" strike="noStrike" u="none">
                <a:solidFill>
                  <a:schemeClr val="dk1">
                    <a:tint val="75000"/>
                  </a:schemeClr>
                </a:solidFill>
                <a:uFillTx/>
                <a:latin typeface="Calibri"/>
              </a:defRPr>
            </a:lvl1pPr>
          </a:lstStyle>
          <a:p>
            <a:pPr indent="0" algn="ctr" defTabSz="914400">
              <a:lnSpc>
                <a:spcPct val="100000"/>
              </a:lnSpc>
              <a:buNone/>
            </a:pPr>
            <a:r>
              <a:rPr b="0" lang="fr-FR" sz="1200" strike="noStrike" u="none">
                <a:solidFill>
                  <a:schemeClr val="dk1">
                    <a:tint val="75000"/>
                  </a:schemeClr>
                </a:solidFill>
                <a:uFillTx/>
                <a:latin typeface="Calibri"/>
              </a:rPr>
              <a:t>&lt;pied de page&gt;</a:t>
            </a:r>
            <a:endParaRPr b="0" lang="fr-FR" sz="1200" strike="noStrike" u="none">
              <a:solidFill>
                <a:srgbClr val="000000"/>
              </a:solidFill>
              <a:uFillTx/>
              <a:latin typeface="Times New Roman"/>
            </a:endParaRPr>
          </a:p>
        </p:txBody>
      </p:sp>
      <p:sp>
        <p:nvSpPr>
          <p:cNvPr id="289" name="PlaceHolder 6"/>
          <p:cNvSpPr>
            <a:spLocks noGrp="1"/>
          </p:cNvSpPr>
          <p:nvPr>
            <p:ph type="sldNum" idx="141"/>
          </p:nvPr>
        </p:nvSpPr>
        <p:spPr>
          <a:xfrm>
            <a:off x="6458040" y="4767120"/>
            <a:ext cx="2057040" cy="274320"/>
          </a:xfrm>
          <a:prstGeom prst="rect">
            <a:avLst/>
          </a:prstGeom>
          <a:noFill/>
          <a:ln w="0">
            <a:noFill/>
          </a:ln>
        </p:spPr>
        <p:txBody>
          <a:bodyPr lIns="91440" rIns="91440" tIns="45720" bIns="45720" anchor="ctr">
            <a:noAutofit/>
          </a:bodyPr>
          <a:lstStyle>
            <a:lvl1pPr indent="0" algn="r" defTabSz="914400">
              <a:lnSpc>
                <a:spcPct val="100000"/>
              </a:lnSpc>
              <a:buNone/>
              <a:defRPr b="0" lang="fr-FR" sz="1200" strike="noStrike" u="none">
                <a:solidFill>
                  <a:schemeClr val="dk1">
                    <a:tint val="75000"/>
                  </a:schemeClr>
                </a:solidFill>
                <a:uFillTx/>
                <a:latin typeface="Calibri"/>
              </a:defRPr>
            </a:lvl1pPr>
          </a:lstStyle>
          <a:p>
            <a:pPr indent="0" algn="r" defTabSz="914400">
              <a:lnSpc>
                <a:spcPct val="100000"/>
              </a:lnSpc>
              <a:buNone/>
            </a:pPr>
            <a:fld id="{50AFF046-9D94-4F82-9CF1-F016DABBF805}" type="slidenum">
              <a:rPr b="0" lang="fr-FR" sz="1200" strike="noStrike" u="none">
                <a:solidFill>
                  <a:schemeClr val="dk1">
                    <a:tint val="75000"/>
                  </a:schemeClr>
                </a:solidFill>
                <a:uFillTx/>
                <a:latin typeface="Calibri"/>
              </a:rPr>
              <a:t>&lt;numéro&gt;</a:t>
            </a:fld>
            <a:endParaRPr b="0" lang="fr-FR"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747" r:id="rId2"/>
  </p:sldLayoutIdLst>
</p:sldMaster>
</file>

<file path=ppt/slideMasters/slideMaster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26" name="Image 8" descr=""/>
          <p:cNvPicPr/>
          <p:nvPr/>
        </p:nvPicPr>
        <p:blipFill>
          <a:blip r:embed="rId2"/>
          <a:stretch/>
        </p:blipFill>
        <p:spPr>
          <a:xfrm>
            <a:off x="263160" y="106200"/>
            <a:ext cx="984600" cy="720000"/>
          </a:xfrm>
          <a:prstGeom prst="rect">
            <a:avLst/>
          </a:prstGeom>
          <a:ln w="0">
            <a:noFill/>
          </a:ln>
        </p:spPr>
      </p:pic>
      <p:sp>
        <p:nvSpPr>
          <p:cNvPr id="27" name="PlaceHolder 1"/>
          <p:cNvSpPr>
            <a:spLocks noGrp="1"/>
          </p:cNvSpPr>
          <p:nvPr>
            <p:ph type="dt" idx="9"/>
          </p:nvPr>
        </p:nvSpPr>
        <p:spPr>
          <a:xfrm>
            <a:off x="7614000" y="4783680"/>
            <a:ext cx="1169640" cy="359640"/>
          </a:xfrm>
          <a:prstGeom prst="rect">
            <a:avLst/>
          </a:prstGeom>
          <a:noFill/>
          <a:ln w="0">
            <a:noFill/>
          </a:ln>
        </p:spPr>
        <p:txBody>
          <a:bodyPr lIns="0" rIns="0" tIns="0" bIns="0" anchor="ctr">
            <a:noAutofit/>
          </a:bodyPr>
          <a:lstStyle>
            <a:lvl1pPr indent="0" algn="r" defTabSz="914400">
              <a:lnSpc>
                <a:spcPct val="100000"/>
              </a:lnSpc>
              <a:buNone/>
              <a:defRPr b="1" lang="fr-FR" sz="750" strike="noStrike" u="none" cap="all">
                <a:solidFill>
                  <a:srgbClr val="435997"/>
                </a:solidFill>
                <a:uFillTx/>
                <a:latin typeface="Marianne"/>
              </a:defRPr>
            </a:lvl1pPr>
          </a:lstStyle>
          <a:p>
            <a:pPr indent="0" algn="r" defTabSz="914400">
              <a:lnSpc>
                <a:spcPct val="100000"/>
              </a:lnSpc>
              <a:buNone/>
            </a:pPr>
            <a:r>
              <a:rPr b="1" lang="fr-FR" sz="750" strike="noStrike" u="none" cap="all">
                <a:solidFill>
                  <a:srgbClr val="435997"/>
                </a:solidFill>
                <a:uFillTx/>
                <a:latin typeface="Marianne"/>
              </a:rPr>
              <a:t> </a:t>
            </a:r>
            <a:endParaRPr b="0" lang="fr-FR" sz="750" strike="noStrike" u="none">
              <a:solidFill>
                <a:srgbClr val="000000"/>
              </a:solidFill>
              <a:uFillTx/>
              <a:latin typeface="Times New Roman"/>
            </a:endParaRPr>
          </a:p>
        </p:txBody>
      </p:sp>
      <p:sp>
        <p:nvSpPr>
          <p:cNvPr id="28" name="PlaceHolder 2"/>
          <p:cNvSpPr>
            <a:spLocks noGrp="1"/>
          </p:cNvSpPr>
          <p:nvPr>
            <p:ph type="body"/>
          </p:nvPr>
        </p:nvSpPr>
        <p:spPr>
          <a:xfrm>
            <a:off x="3312000" y="180000"/>
            <a:ext cx="5471640" cy="359640"/>
          </a:xfrm>
          <a:prstGeom prst="rect">
            <a:avLst/>
          </a:prstGeom>
          <a:noFill/>
          <a:ln w="0">
            <a:noFill/>
          </a:ln>
        </p:spPr>
        <p:txBody>
          <a:bodyPr lIns="0" rIns="0" tIns="0" bIns="0" anchor="t">
            <a:noAutofit/>
          </a:bodyPr>
          <a:p>
            <a:pPr indent="0" defTabSz="914400">
              <a:lnSpc>
                <a:spcPct val="100000"/>
              </a:lnSpc>
              <a:buNone/>
              <a:tabLst>
                <a:tab algn="l" pos="0"/>
              </a:tabLst>
            </a:pPr>
            <a:r>
              <a:rPr b="1" lang="fr-FR" sz="1600" strike="noStrike" u="none">
                <a:solidFill>
                  <a:srgbClr val="435997"/>
                </a:solidFill>
                <a:uFillTx/>
                <a:latin typeface="Marianne"/>
              </a:rPr>
              <a:t>Valider les demandes d’orientation</a:t>
            </a:r>
            <a:endParaRPr b="0" lang="fr-FR" sz="1600" strike="noStrike" u="none">
              <a:solidFill>
                <a:schemeClr val="dk1"/>
              </a:solidFill>
              <a:uFillTx/>
              <a:latin typeface="Arial"/>
            </a:endParaRPr>
          </a:p>
          <a:p>
            <a:pPr indent="0" defTabSz="914400">
              <a:lnSpc>
                <a:spcPct val="100000"/>
              </a:lnSpc>
              <a:buNone/>
              <a:tabLst>
                <a:tab algn="l" pos="0"/>
              </a:tabLst>
            </a:pPr>
            <a:endParaRPr b="0" lang="fr-FR" sz="750" strike="noStrike" u="none">
              <a:solidFill>
                <a:schemeClr val="dk1"/>
              </a:solidFill>
              <a:uFillTx/>
              <a:latin typeface="Arial"/>
            </a:endParaRPr>
          </a:p>
        </p:txBody>
      </p:sp>
      <p:sp>
        <p:nvSpPr>
          <p:cNvPr id="29" name="PlaceHolder 3"/>
          <p:cNvSpPr>
            <a:spLocks noGrp="1"/>
          </p:cNvSpPr>
          <p:nvPr>
            <p:ph type="title"/>
          </p:nvPr>
        </p:nvSpPr>
        <p:spPr>
          <a:xfrm>
            <a:off x="457200" y="205200"/>
            <a:ext cx="8229240" cy="858600"/>
          </a:xfrm>
          <a:prstGeom prst="rect">
            <a:avLst/>
          </a:prstGeom>
          <a:noFill/>
          <a:ln w="0">
            <a:noFill/>
          </a:ln>
        </p:spPr>
        <p:txBody>
          <a:bodyPr lIns="0" rIns="0" tIns="0" bIns="0" anchor="ctr">
            <a:noAutofit/>
          </a:bodyPr>
          <a:p>
            <a:pPr indent="0">
              <a:buNone/>
            </a:pPr>
            <a:r>
              <a:rPr b="0" lang="fr-FR" sz="1800" strike="noStrike" u="none">
                <a:solidFill>
                  <a:schemeClr val="dk1"/>
                </a:solidFill>
                <a:uFillTx/>
                <a:latin typeface="Arial"/>
              </a:rPr>
              <a:t>Cliquez pour éditer le format du texte-titre</a:t>
            </a:r>
            <a:endParaRPr b="0" lang="fr-FR" sz="1800" strike="noStrike" u="none">
              <a:solidFill>
                <a:schemeClr val="dk1"/>
              </a:solidFill>
              <a:uFillTx/>
              <a:latin typeface="Arial"/>
            </a:endParaRPr>
          </a:p>
        </p:txBody>
      </p:sp>
    </p:spTree>
  </p:cSld>
  <p:clrMap bg1="lt1" tx1="dk1" bg2="lt2" tx2="dk2" accent1="accent1" accent2="accent2" accent3="accent3" accent4="accent4" accent5="accent5" accent6="accent6" hlink="hlink" folHlink="folHlink"/>
  <p:sldLayoutIdLst>
    <p:sldLayoutId id="2147483659" r:id="rId3"/>
  </p:sldLayoutIdLst>
</p:sldMaster>
</file>

<file path=ppt/slideMasters/slideMaster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0" name="PlaceHolder 1"/>
          <p:cNvSpPr>
            <a:spLocks noGrp="1"/>
          </p:cNvSpPr>
          <p:nvPr>
            <p:ph type="title"/>
          </p:nvPr>
        </p:nvSpPr>
        <p:spPr>
          <a:xfrm>
            <a:off x="1143000" y="841320"/>
            <a:ext cx="6857640" cy="1790280"/>
          </a:xfrm>
          <a:prstGeom prst="rect">
            <a:avLst/>
          </a:prstGeom>
          <a:noFill/>
          <a:ln w="0">
            <a:noFill/>
          </a:ln>
        </p:spPr>
        <p:txBody>
          <a:bodyPr lIns="91440" rIns="91440" tIns="45720" bIns="45720" anchor="b">
            <a:noAutofit/>
          </a:bodyPr>
          <a:p>
            <a:pPr indent="0" algn="ctr" defTabSz="914400">
              <a:lnSpc>
                <a:spcPct val="90000"/>
              </a:lnSpc>
              <a:buNone/>
            </a:pPr>
            <a:r>
              <a:rPr b="0" lang="fr-FR" sz="6000" strike="noStrike" u="none">
                <a:solidFill>
                  <a:schemeClr val="dk1"/>
                </a:solidFill>
                <a:uFillTx/>
                <a:latin typeface="Calibri Light"/>
              </a:rPr>
              <a:t>Modifiez le style du titre</a:t>
            </a:r>
            <a:endParaRPr b="0" lang="fr-FR" sz="6000" strike="noStrike" u="none">
              <a:solidFill>
                <a:schemeClr val="dk1"/>
              </a:solidFill>
              <a:uFillTx/>
              <a:latin typeface="Calibri"/>
            </a:endParaRPr>
          </a:p>
        </p:txBody>
      </p:sp>
      <p:sp>
        <p:nvSpPr>
          <p:cNvPr id="31" name="PlaceHolder 2"/>
          <p:cNvSpPr>
            <a:spLocks noGrp="1"/>
          </p:cNvSpPr>
          <p:nvPr>
            <p:ph type="dt" idx="10"/>
          </p:nvPr>
        </p:nvSpPr>
        <p:spPr>
          <a:xfrm>
            <a:off x="628560" y="4767120"/>
            <a:ext cx="2057040" cy="274320"/>
          </a:xfrm>
          <a:prstGeom prst="rect">
            <a:avLst/>
          </a:prstGeom>
          <a:noFill/>
          <a:ln w="0">
            <a:noFill/>
          </a:ln>
        </p:spPr>
        <p:txBody>
          <a:bodyPr lIns="91440" rIns="91440" tIns="45720" bIns="45720" anchor="ctr">
            <a:noAutofit/>
          </a:bodyPr>
          <a:lstStyle>
            <a:lvl1pPr indent="0" defTabSz="914400">
              <a:lnSpc>
                <a:spcPct val="100000"/>
              </a:lnSpc>
              <a:buNone/>
              <a:defRPr b="0" lang="fr-FR" sz="1200" strike="noStrike" u="none">
                <a:solidFill>
                  <a:schemeClr val="dk1">
                    <a:tint val="75000"/>
                  </a:schemeClr>
                </a:solidFill>
                <a:uFillTx/>
                <a:latin typeface="Calibri"/>
              </a:defRPr>
            </a:lvl1pPr>
          </a:lstStyle>
          <a:p>
            <a:pPr indent="0"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32" name="PlaceHolder 3"/>
          <p:cNvSpPr>
            <a:spLocks noGrp="1"/>
          </p:cNvSpPr>
          <p:nvPr>
            <p:ph type="ftr" idx="11"/>
          </p:nvPr>
        </p:nvSpPr>
        <p:spPr>
          <a:xfrm>
            <a:off x="3029040" y="4767120"/>
            <a:ext cx="3085920" cy="274320"/>
          </a:xfrm>
          <a:prstGeom prst="rect">
            <a:avLst/>
          </a:prstGeom>
          <a:noFill/>
          <a:ln w="0">
            <a:noFill/>
          </a:ln>
        </p:spPr>
        <p:txBody>
          <a:bodyPr lIns="91440" rIns="91440" tIns="45720" bIns="45720" anchor="ctr">
            <a:noAutofit/>
          </a:bodyPr>
          <a:lstStyle>
            <a:lvl1pPr indent="0" algn="ctr" defTabSz="914400">
              <a:lnSpc>
                <a:spcPct val="100000"/>
              </a:lnSpc>
              <a:buNone/>
              <a:defRPr b="0" lang="fr-FR" sz="1200" strike="noStrike" u="none">
                <a:solidFill>
                  <a:schemeClr val="dk1">
                    <a:tint val="75000"/>
                  </a:schemeClr>
                </a:solidFill>
                <a:uFillTx/>
                <a:latin typeface="Calibri"/>
              </a:defRPr>
            </a:lvl1pPr>
          </a:lstStyle>
          <a:p>
            <a:pPr indent="0" algn="ctr"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33" name="PlaceHolder 4"/>
          <p:cNvSpPr>
            <a:spLocks noGrp="1"/>
          </p:cNvSpPr>
          <p:nvPr>
            <p:ph type="sldNum" idx="12"/>
          </p:nvPr>
        </p:nvSpPr>
        <p:spPr>
          <a:xfrm>
            <a:off x="6458040" y="4767120"/>
            <a:ext cx="2057040" cy="274320"/>
          </a:xfrm>
          <a:prstGeom prst="rect">
            <a:avLst/>
          </a:prstGeom>
          <a:noFill/>
          <a:ln w="0">
            <a:noFill/>
          </a:ln>
        </p:spPr>
        <p:txBody>
          <a:bodyPr lIns="91440" rIns="91440" tIns="45720" bIns="45720" anchor="ctr">
            <a:noAutofit/>
          </a:bodyPr>
          <a:lstStyle>
            <a:lvl1pPr indent="0" algn="r" defTabSz="914400">
              <a:lnSpc>
                <a:spcPct val="100000"/>
              </a:lnSpc>
              <a:buNone/>
              <a:defRPr b="0" lang="fr-FR" sz="1200" strike="noStrike" u="none">
                <a:solidFill>
                  <a:schemeClr val="dk1">
                    <a:tint val="75000"/>
                  </a:schemeClr>
                </a:solidFill>
                <a:uFillTx/>
                <a:latin typeface="Calibri"/>
              </a:defRPr>
            </a:lvl1pPr>
          </a:lstStyle>
          <a:p>
            <a:pPr indent="0" algn="r" defTabSz="914400">
              <a:lnSpc>
                <a:spcPct val="100000"/>
              </a:lnSpc>
              <a:buNone/>
            </a:pPr>
            <a:fld id="{0014AB2F-8B62-4296-AAD9-89382BF0EB68}" type="slidenum">
              <a:rPr b="0" lang="fr-FR" sz="1200" strike="noStrike" u="none">
                <a:solidFill>
                  <a:schemeClr val="dk1">
                    <a:tint val="75000"/>
                  </a:schemeClr>
                </a:solidFill>
                <a:uFillTx/>
                <a:latin typeface="Calibri"/>
              </a:rPr>
              <a:t>1</a:t>
            </a:fld>
            <a:endParaRPr b="0" lang="fr-FR"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661" r:id="rId2"/>
  </p:sldLayoutIdLst>
</p:sldMaster>
</file>

<file path=ppt/slideMasters/slideMaster8.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6" name="PlaceHolder 1"/>
          <p:cNvSpPr>
            <a:spLocks noGrp="1"/>
          </p:cNvSpPr>
          <p:nvPr>
            <p:ph type="title"/>
          </p:nvPr>
        </p:nvSpPr>
        <p:spPr>
          <a:xfrm>
            <a:off x="628560" y="274680"/>
            <a:ext cx="7886520" cy="993240"/>
          </a:xfrm>
          <a:prstGeom prst="rect">
            <a:avLst/>
          </a:prstGeom>
          <a:noFill/>
          <a:ln w="0">
            <a:noFill/>
          </a:ln>
        </p:spPr>
        <p:txBody>
          <a:bodyPr lIns="91440" rIns="91440" tIns="45720" bIns="45720" anchor="ctr">
            <a:noAutofit/>
          </a:bodyPr>
          <a:p>
            <a:pPr indent="0" defTabSz="914400">
              <a:lnSpc>
                <a:spcPct val="90000"/>
              </a:lnSpc>
              <a:buNone/>
            </a:pPr>
            <a:r>
              <a:rPr b="0" lang="fr-FR" sz="4400" strike="noStrike" u="none">
                <a:solidFill>
                  <a:schemeClr val="dk1"/>
                </a:solidFill>
                <a:uFillTx/>
                <a:latin typeface="Calibri Light"/>
              </a:rPr>
              <a:t>Modifiez le style du titre</a:t>
            </a:r>
            <a:endParaRPr b="0" lang="fr-FR" sz="4400" strike="noStrike" u="none">
              <a:solidFill>
                <a:schemeClr val="dk1"/>
              </a:solidFill>
              <a:uFillTx/>
              <a:latin typeface="Calibri"/>
            </a:endParaRPr>
          </a:p>
        </p:txBody>
      </p:sp>
      <p:sp>
        <p:nvSpPr>
          <p:cNvPr id="37" name="PlaceHolder 2"/>
          <p:cNvSpPr>
            <a:spLocks noGrp="1"/>
          </p:cNvSpPr>
          <p:nvPr>
            <p:ph type="body"/>
          </p:nvPr>
        </p:nvSpPr>
        <p:spPr>
          <a:xfrm>
            <a:off x="628560" y="1370160"/>
            <a:ext cx="7886520" cy="3261960"/>
          </a:xfrm>
          <a:prstGeom prst="rect">
            <a:avLst/>
          </a:prstGeom>
          <a:noFill/>
          <a:ln w="0">
            <a:noFill/>
          </a:ln>
        </p:spPr>
        <p:txBody>
          <a:bodyPr lIns="91440" rIns="91440" tIns="45720" bIns="45720" anchor="t" vert="eaVert">
            <a:noAutofit/>
          </a:bodyPr>
          <a:p>
            <a:pPr marL="228600" indent="-228600" defTabSz="914400">
              <a:lnSpc>
                <a:spcPct val="90000"/>
              </a:lnSpc>
              <a:spcBef>
                <a:spcPts val="1001"/>
              </a:spcBef>
              <a:buClr>
                <a:srgbClr val="000000"/>
              </a:buClr>
              <a:buFont typeface="Arial"/>
              <a:buChar char="•"/>
            </a:pPr>
            <a:r>
              <a:rPr b="0" lang="fr-FR" sz="2800" strike="noStrike" u="none">
                <a:solidFill>
                  <a:schemeClr val="dk1"/>
                </a:solidFill>
                <a:uFillTx/>
                <a:latin typeface="Calibri"/>
              </a:rPr>
              <a:t>Modifier les styles du texte du masque</a:t>
            </a:r>
            <a:endParaRPr b="0" lang="fr-FR" sz="2800" strike="noStrike" u="none">
              <a:solidFill>
                <a:schemeClr val="dk1"/>
              </a:solidFill>
              <a:uFillTx/>
              <a:latin typeface="Calibri"/>
            </a:endParaRPr>
          </a:p>
          <a:p>
            <a:pPr lvl="1" marL="685800" indent="-228600" defTabSz="914400">
              <a:lnSpc>
                <a:spcPct val="90000"/>
              </a:lnSpc>
              <a:spcBef>
                <a:spcPts val="499"/>
              </a:spcBef>
              <a:buClr>
                <a:srgbClr val="000000"/>
              </a:buClr>
              <a:buFont typeface="Arial"/>
              <a:buChar char="•"/>
            </a:pPr>
            <a:r>
              <a:rPr b="0" lang="fr-FR" sz="2400" strike="noStrike" u="none">
                <a:solidFill>
                  <a:schemeClr val="dk1"/>
                </a:solidFill>
                <a:uFillTx/>
                <a:latin typeface="Calibri"/>
              </a:rPr>
              <a:t>Deuxième niveau</a:t>
            </a:r>
            <a:endParaRPr b="0" lang="fr-FR" sz="2400" strike="noStrike" u="none">
              <a:solidFill>
                <a:schemeClr val="dk1"/>
              </a:solidFill>
              <a:uFillTx/>
              <a:latin typeface="Calibri"/>
            </a:endParaRPr>
          </a:p>
          <a:p>
            <a:pPr lvl="2" marL="1143000" indent="-228600" defTabSz="914400">
              <a:lnSpc>
                <a:spcPct val="90000"/>
              </a:lnSpc>
              <a:spcBef>
                <a:spcPts val="499"/>
              </a:spcBef>
              <a:buClr>
                <a:srgbClr val="000000"/>
              </a:buClr>
              <a:buFont typeface="Arial"/>
              <a:buChar char="•"/>
            </a:pPr>
            <a:r>
              <a:rPr b="0" lang="fr-FR" sz="2000" strike="noStrike" u="none">
                <a:solidFill>
                  <a:schemeClr val="dk1"/>
                </a:solidFill>
                <a:uFillTx/>
                <a:latin typeface="Calibri"/>
              </a:rPr>
              <a:t>Troisième niveau</a:t>
            </a:r>
            <a:endParaRPr b="0" lang="fr-FR" sz="2000" strike="noStrike" u="none">
              <a:solidFill>
                <a:schemeClr val="dk1"/>
              </a:solidFill>
              <a:uFillTx/>
              <a:latin typeface="Calibri"/>
            </a:endParaRPr>
          </a:p>
          <a:p>
            <a:pPr lvl="3" marL="16002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Quatrième niveau</a:t>
            </a:r>
            <a:endParaRPr b="0" lang="fr-FR" sz="1800" strike="noStrike" u="none">
              <a:solidFill>
                <a:schemeClr val="dk1"/>
              </a:solidFill>
              <a:uFillTx/>
              <a:latin typeface="Calibri"/>
            </a:endParaRPr>
          </a:p>
          <a:p>
            <a:pPr lvl="4" marL="20574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Cinquième niveau</a:t>
            </a:r>
            <a:endParaRPr b="0" lang="fr-FR" sz="1800" strike="noStrike" u="none">
              <a:solidFill>
                <a:schemeClr val="dk1"/>
              </a:solidFill>
              <a:uFillTx/>
              <a:latin typeface="Calibri"/>
            </a:endParaRPr>
          </a:p>
        </p:txBody>
      </p:sp>
      <p:sp>
        <p:nvSpPr>
          <p:cNvPr id="38" name="PlaceHolder 3"/>
          <p:cNvSpPr>
            <a:spLocks noGrp="1"/>
          </p:cNvSpPr>
          <p:nvPr>
            <p:ph type="dt" idx="13"/>
          </p:nvPr>
        </p:nvSpPr>
        <p:spPr>
          <a:xfrm>
            <a:off x="628560" y="4767120"/>
            <a:ext cx="2057040" cy="274320"/>
          </a:xfrm>
          <a:prstGeom prst="rect">
            <a:avLst/>
          </a:prstGeom>
          <a:noFill/>
          <a:ln w="0">
            <a:noFill/>
          </a:ln>
        </p:spPr>
        <p:txBody>
          <a:bodyPr lIns="91440" rIns="91440" tIns="45720" bIns="45720" anchor="ctr">
            <a:noAutofit/>
          </a:bodyPr>
          <a:lstStyle>
            <a:lvl1pPr indent="0" defTabSz="914400">
              <a:lnSpc>
                <a:spcPct val="100000"/>
              </a:lnSpc>
              <a:buNone/>
              <a:defRPr b="0" lang="fr-FR" sz="1200" strike="noStrike" u="none">
                <a:solidFill>
                  <a:schemeClr val="dk1">
                    <a:tint val="75000"/>
                  </a:schemeClr>
                </a:solidFill>
                <a:uFillTx/>
                <a:latin typeface="Calibri"/>
              </a:defRPr>
            </a:lvl1pPr>
          </a:lstStyle>
          <a:p>
            <a:pPr indent="0"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39" name="PlaceHolder 4"/>
          <p:cNvSpPr>
            <a:spLocks noGrp="1"/>
          </p:cNvSpPr>
          <p:nvPr>
            <p:ph type="ftr" idx="14"/>
          </p:nvPr>
        </p:nvSpPr>
        <p:spPr>
          <a:xfrm>
            <a:off x="3029040" y="4767120"/>
            <a:ext cx="3085920" cy="274320"/>
          </a:xfrm>
          <a:prstGeom prst="rect">
            <a:avLst/>
          </a:prstGeom>
          <a:noFill/>
          <a:ln w="0">
            <a:noFill/>
          </a:ln>
        </p:spPr>
        <p:txBody>
          <a:bodyPr lIns="91440" rIns="91440" tIns="45720" bIns="45720" anchor="ctr">
            <a:noAutofit/>
          </a:bodyPr>
          <a:lstStyle>
            <a:lvl1pPr indent="0" algn="ctr" defTabSz="914400">
              <a:lnSpc>
                <a:spcPct val="100000"/>
              </a:lnSpc>
              <a:buNone/>
              <a:defRPr b="0" lang="fr-FR" sz="1200" strike="noStrike" u="none">
                <a:solidFill>
                  <a:schemeClr val="dk1">
                    <a:tint val="75000"/>
                  </a:schemeClr>
                </a:solidFill>
                <a:uFillTx/>
                <a:latin typeface="Calibri"/>
              </a:defRPr>
            </a:lvl1pPr>
          </a:lstStyle>
          <a:p>
            <a:pPr indent="0" algn="ctr"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40" name="PlaceHolder 5"/>
          <p:cNvSpPr>
            <a:spLocks noGrp="1"/>
          </p:cNvSpPr>
          <p:nvPr>
            <p:ph type="sldNum" idx="15"/>
          </p:nvPr>
        </p:nvSpPr>
        <p:spPr>
          <a:xfrm>
            <a:off x="6458040" y="4767120"/>
            <a:ext cx="2057040" cy="274320"/>
          </a:xfrm>
          <a:prstGeom prst="rect">
            <a:avLst/>
          </a:prstGeom>
          <a:noFill/>
          <a:ln w="0">
            <a:noFill/>
          </a:ln>
        </p:spPr>
        <p:txBody>
          <a:bodyPr lIns="91440" rIns="91440" tIns="45720" bIns="45720" anchor="ctr">
            <a:noAutofit/>
          </a:bodyPr>
          <a:lstStyle>
            <a:lvl1pPr indent="0" algn="r" defTabSz="914400">
              <a:lnSpc>
                <a:spcPct val="100000"/>
              </a:lnSpc>
              <a:buNone/>
              <a:defRPr b="0" lang="fr-FR" sz="1200" strike="noStrike" u="none">
                <a:solidFill>
                  <a:schemeClr val="dk1">
                    <a:tint val="75000"/>
                  </a:schemeClr>
                </a:solidFill>
                <a:uFillTx/>
                <a:latin typeface="Calibri"/>
              </a:defRPr>
            </a:lvl1pPr>
          </a:lstStyle>
          <a:p>
            <a:pPr indent="0" algn="r" defTabSz="914400">
              <a:lnSpc>
                <a:spcPct val="100000"/>
              </a:lnSpc>
              <a:buNone/>
            </a:pPr>
            <a:fld id="{EE1DF178-85B6-41C4-ADF2-7997FA308380}" type="slidenum">
              <a:rPr b="0" lang="fr-FR" sz="1200" strike="noStrike" u="none">
                <a:solidFill>
                  <a:schemeClr val="dk1">
                    <a:tint val="75000"/>
                  </a:schemeClr>
                </a:solidFill>
                <a:uFillTx/>
                <a:latin typeface="Calibri"/>
              </a:rPr>
              <a:t>1</a:t>
            </a:fld>
            <a:endParaRPr b="0" lang="fr-FR"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663" r:id="rId2"/>
  </p:sldLayoutIdLst>
</p:sldMaster>
</file>

<file path=ppt/slideMasters/slideMaster9.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1" name="PlaceHolder 1"/>
          <p:cNvSpPr>
            <a:spLocks noGrp="1"/>
          </p:cNvSpPr>
          <p:nvPr>
            <p:ph type="title"/>
          </p:nvPr>
        </p:nvSpPr>
        <p:spPr>
          <a:xfrm>
            <a:off x="6543720" y="274680"/>
            <a:ext cx="1971360" cy="4357440"/>
          </a:xfrm>
          <a:prstGeom prst="rect">
            <a:avLst/>
          </a:prstGeom>
          <a:noFill/>
          <a:ln w="0">
            <a:noFill/>
          </a:ln>
        </p:spPr>
        <p:txBody>
          <a:bodyPr lIns="91440" rIns="91440" tIns="45720" bIns="45720" anchor="ctr" vert="eaVert">
            <a:noAutofit/>
          </a:bodyPr>
          <a:p>
            <a:pPr indent="0" defTabSz="914400">
              <a:lnSpc>
                <a:spcPct val="90000"/>
              </a:lnSpc>
              <a:buNone/>
            </a:pPr>
            <a:r>
              <a:rPr b="0" lang="fr-FR" sz="4400" strike="noStrike" u="none">
                <a:solidFill>
                  <a:schemeClr val="dk1"/>
                </a:solidFill>
                <a:uFillTx/>
                <a:latin typeface="Calibri Light"/>
              </a:rPr>
              <a:t>Modifiez le style du titre</a:t>
            </a:r>
            <a:endParaRPr b="0" lang="fr-FR" sz="4400" strike="noStrike" u="none">
              <a:solidFill>
                <a:schemeClr val="dk1"/>
              </a:solidFill>
              <a:uFillTx/>
              <a:latin typeface="Calibri"/>
            </a:endParaRPr>
          </a:p>
        </p:txBody>
      </p:sp>
      <p:sp>
        <p:nvSpPr>
          <p:cNvPr id="42" name="PlaceHolder 2"/>
          <p:cNvSpPr>
            <a:spLocks noGrp="1"/>
          </p:cNvSpPr>
          <p:nvPr>
            <p:ph type="body"/>
          </p:nvPr>
        </p:nvSpPr>
        <p:spPr>
          <a:xfrm>
            <a:off x="628560" y="274680"/>
            <a:ext cx="5762160" cy="4357440"/>
          </a:xfrm>
          <a:prstGeom prst="rect">
            <a:avLst/>
          </a:prstGeom>
          <a:noFill/>
          <a:ln w="0">
            <a:noFill/>
          </a:ln>
        </p:spPr>
        <p:txBody>
          <a:bodyPr lIns="91440" rIns="91440" tIns="45720" bIns="45720" anchor="t" vert="eaVert">
            <a:noAutofit/>
          </a:bodyPr>
          <a:p>
            <a:pPr marL="228600" indent="-228600" defTabSz="914400">
              <a:lnSpc>
                <a:spcPct val="90000"/>
              </a:lnSpc>
              <a:spcBef>
                <a:spcPts val="1001"/>
              </a:spcBef>
              <a:buClr>
                <a:srgbClr val="000000"/>
              </a:buClr>
              <a:buFont typeface="Arial"/>
              <a:buChar char="•"/>
            </a:pPr>
            <a:r>
              <a:rPr b="0" lang="fr-FR" sz="2800" strike="noStrike" u="none">
                <a:solidFill>
                  <a:schemeClr val="dk1"/>
                </a:solidFill>
                <a:uFillTx/>
                <a:latin typeface="Calibri"/>
              </a:rPr>
              <a:t>Modifier les styles du texte du masque</a:t>
            </a:r>
            <a:endParaRPr b="0" lang="fr-FR" sz="2800" strike="noStrike" u="none">
              <a:solidFill>
                <a:schemeClr val="dk1"/>
              </a:solidFill>
              <a:uFillTx/>
              <a:latin typeface="Calibri"/>
            </a:endParaRPr>
          </a:p>
          <a:p>
            <a:pPr lvl="1" marL="685800" indent="-228600" defTabSz="914400">
              <a:lnSpc>
                <a:spcPct val="90000"/>
              </a:lnSpc>
              <a:spcBef>
                <a:spcPts val="499"/>
              </a:spcBef>
              <a:buClr>
                <a:srgbClr val="000000"/>
              </a:buClr>
              <a:buFont typeface="Arial"/>
              <a:buChar char="•"/>
            </a:pPr>
            <a:r>
              <a:rPr b="0" lang="fr-FR" sz="2400" strike="noStrike" u="none">
                <a:solidFill>
                  <a:schemeClr val="dk1"/>
                </a:solidFill>
                <a:uFillTx/>
                <a:latin typeface="Calibri"/>
              </a:rPr>
              <a:t>Deuxième niveau</a:t>
            </a:r>
            <a:endParaRPr b="0" lang="fr-FR" sz="2400" strike="noStrike" u="none">
              <a:solidFill>
                <a:schemeClr val="dk1"/>
              </a:solidFill>
              <a:uFillTx/>
              <a:latin typeface="Calibri"/>
            </a:endParaRPr>
          </a:p>
          <a:p>
            <a:pPr lvl="2" marL="1143000" indent="-228600" defTabSz="914400">
              <a:lnSpc>
                <a:spcPct val="90000"/>
              </a:lnSpc>
              <a:spcBef>
                <a:spcPts val="499"/>
              </a:spcBef>
              <a:buClr>
                <a:srgbClr val="000000"/>
              </a:buClr>
              <a:buFont typeface="Arial"/>
              <a:buChar char="•"/>
            </a:pPr>
            <a:r>
              <a:rPr b="0" lang="fr-FR" sz="2000" strike="noStrike" u="none">
                <a:solidFill>
                  <a:schemeClr val="dk1"/>
                </a:solidFill>
                <a:uFillTx/>
                <a:latin typeface="Calibri"/>
              </a:rPr>
              <a:t>Troisième niveau</a:t>
            </a:r>
            <a:endParaRPr b="0" lang="fr-FR" sz="2000" strike="noStrike" u="none">
              <a:solidFill>
                <a:schemeClr val="dk1"/>
              </a:solidFill>
              <a:uFillTx/>
              <a:latin typeface="Calibri"/>
            </a:endParaRPr>
          </a:p>
          <a:p>
            <a:pPr lvl="3" marL="16002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Quatrième niveau</a:t>
            </a:r>
            <a:endParaRPr b="0" lang="fr-FR" sz="1800" strike="noStrike" u="none">
              <a:solidFill>
                <a:schemeClr val="dk1"/>
              </a:solidFill>
              <a:uFillTx/>
              <a:latin typeface="Calibri"/>
            </a:endParaRPr>
          </a:p>
          <a:p>
            <a:pPr lvl="4" marL="2057400" indent="-228600" defTabSz="914400">
              <a:lnSpc>
                <a:spcPct val="90000"/>
              </a:lnSpc>
              <a:spcBef>
                <a:spcPts val="499"/>
              </a:spcBef>
              <a:buClr>
                <a:srgbClr val="000000"/>
              </a:buClr>
              <a:buFont typeface="Arial"/>
              <a:buChar char="•"/>
            </a:pPr>
            <a:r>
              <a:rPr b="0" lang="fr-FR" sz="1800" strike="noStrike" u="none">
                <a:solidFill>
                  <a:schemeClr val="dk1"/>
                </a:solidFill>
                <a:uFillTx/>
                <a:latin typeface="Calibri"/>
              </a:rPr>
              <a:t>Cinquième niveau</a:t>
            </a:r>
            <a:endParaRPr b="0" lang="fr-FR" sz="1800" strike="noStrike" u="none">
              <a:solidFill>
                <a:schemeClr val="dk1"/>
              </a:solidFill>
              <a:uFillTx/>
              <a:latin typeface="Calibri"/>
            </a:endParaRPr>
          </a:p>
        </p:txBody>
      </p:sp>
      <p:sp>
        <p:nvSpPr>
          <p:cNvPr id="43" name="PlaceHolder 3"/>
          <p:cNvSpPr>
            <a:spLocks noGrp="1"/>
          </p:cNvSpPr>
          <p:nvPr>
            <p:ph type="dt" idx="16"/>
          </p:nvPr>
        </p:nvSpPr>
        <p:spPr>
          <a:xfrm>
            <a:off x="628560" y="4767120"/>
            <a:ext cx="2057040" cy="274320"/>
          </a:xfrm>
          <a:prstGeom prst="rect">
            <a:avLst/>
          </a:prstGeom>
          <a:noFill/>
          <a:ln w="0">
            <a:noFill/>
          </a:ln>
        </p:spPr>
        <p:txBody>
          <a:bodyPr lIns="91440" rIns="91440" tIns="45720" bIns="45720" anchor="ctr">
            <a:noAutofit/>
          </a:bodyPr>
          <a:lstStyle>
            <a:lvl1pPr indent="0" defTabSz="914400">
              <a:lnSpc>
                <a:spcPct val="100000"/>
              </a:lnSpc>
              <a:buNone/>
              <a:defRPr b="0" lang="fr-FR" sz="1200" strike="noStrike" u="none">
                <a:solidFill>
                  <a:schemeClr val="dk1">
                    <a:tint val="75000"/>
                  </a:schemeClr>
                </a:solidFill>
                <a:uFillTx/>
                <a:latin typeface="Calibri"/>
              </a:defRPr>
            </a:lvl1pPr>
          </a:lstStyle>
          <a:p>
            <a:pPr indent="0"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44" name="PlaceHolder 4"/>
          <p:cNvSpPr>
            <a:spLocks noGrp="1"/>
          </p:cNvSpPr>
          <p:nvPr>
            <p:ph type="ftr" idx="17"/>
          </p:nvPr>
        </p:nvSpPr>
        <p:spPr>
          <a:xfrm>
            <a:off x="3029040" y="4767120"/>
            <a:ext cx="3085920" cy="274320"/>
          </a:xfrm>
          <a:prstGeom prst="rect">
            <a:avLst/>
          </a:prstGeom>
          <a:noFill/>
          <a:ln w="0">
            <a:noFill/>
          </a:ln>
        </p:spPr>
        <p:txBody>
          <a:bodyPr lIns="91440" rIns="91440" tIns="45720" bIns="45720" anchor="ctr">
            <a:noAutofit/>
          </a:bodyPr>
          <a:lstStyle>
            <a:lvl1pPr indent="0" algn="ctr" defTabSz="914400">
              <a:lnSpc>
                <a:spcPct val="100000"/>
              </a:lnSpc>
              <a:buNone/>
              <a:defRPr b="0" lang="fr-FR" sz="1200" strike="noStrike" u="none">
                <a:solidFill>
                  <a:schemeClr val="dk1">
                    <a:tint val="75000"/>
                  </a:schemeClr>
                </a:solidFill>
                <a:uFillTx/>
                <a:latin typeface="Calibri"/>
              </a:defRPr>
            </a:lvl1pPr>
          </a:lstStyle>
          <a:p>
            <a:pPr indent="0" algn="ctr" defTabSz="914400">
              <a:lnSpc>
                <a:spcPct val="100000"/>
              </a:lnSpc>
              <a:buNone/>
            </a:pPr>
            <a:r>
              <a:rPr b="0" lang="fr-FR" sz="1200" strike="noStrike" u="none">
                <a:solidFill>
                  <a:schemeClr val="dk1">
                    <a:tint val="75000"/>
                  </a:schemeClr>
                </a:solidFill>
                <a:uFillTx/>
                <a:latin typeface="Calibri"/>
              </a:rPr>
              <a:t> </a:t>
            </a:r>
            <a:endParaRPr b="0" lang="fr-FR" sz="1200" strike="noStrike" u="none">
              <a:solidFill>
                <a:srgbClr val="000000"/>
              </a:solidFill>
              <a:uFillTx/>
              <a:latin typeface="Times New Roman"/>
            </a:endParaRPr>
          </a:p>
        </p:txBody>
      </p:sp>
      <p:sp>
        <p:nvSpPr>
          <p:cNvPr id="45" name="PlaceHolder 5"/>
          <p:cNvSpPr>
            <a:spLocks noGrp="1"/>
          </p:cNvSpPr>
          <p:nvPr>
            <p:ph type="sldNum" idx="18"/>
          </p:nvPr>
        </p:nvSpPr>
        <p:spPr>
          <a:xfrm>
            <a:off x="6458040" y="4767120"/>
            <a:ext cx="2057040" cy="274320"/>
          </a:xfrm>
          <a:prstGeom prst="rect">
            <a:avLst/>
          </a:prstGeom>
          <a:noFill/>
          <a:ln w="0">
            <a:noFill/>
          </a:ln>
        </p:spPr>
        <p:txBody>
          <a:bodyPr lIns="91440" rIns="91440" tIns="45720" bIns="45720" anchor="ctr">
            <a:noAutofit/>
          </a:bodyPr>
          <a:lstStyle>
            <a:lvl1pPr indent="0" algn="r" defTabSz="914400">
              <a:lnSpc>
                <a:spcPct val="100000"/>
              </a:lnSpc>
              <a:buNone/>
              <a:defRPr b="0" lang="fr-FR" sz="1200" strike="noStrike" u="none">
                <a:solidFill>
                  <a:schemeClr val="dk1">
                    <a:tint val="75000"/>
                  </a:schemeClr>
                </a:solidFill>
                <a:uFillTx/>
                <a:latin typeface="Calibri"/>
              </a:defRPr>
            </a:lvl1pPr>
          </a:lstStyle>
          <a:p>
            <a:pPr indent="0" algn="r" defTabSz="914400">
              <a:lnSpc>
                <a:spcPct val="100000"/>
              </a:lnSpc>
              <a:buNone/>
            </a:pPr>
            <a:fld id="{71467ADA-0665-4B6B-A55B-371C31D58CD4}" type="slidenum">
              <a:rPr b="0" lang="fr-FR" sz="1200" strike="noStrike" u="none">
                <a:solidFill>
                  <a:schemeClr val="dk1">
                    <a:tint val="75000"/>
                  </a:schemeClr>
                </a:solidFill>
                <a:uFillTx/>
                <a:latin typeface="Calibri"/>
              </a:rPr>
              <a:t>1</a:t>
            </a:fld>
            <a:endParaRPr b="0" lang="fr-FR"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665" r:id="rId2"/>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0.xml.rels><?xml version="1.0" encoding="UTF-8"?>
<Relationships xmlns="http://schemas.openxmlformats.org/package/2006/relationships"><Relationship Id="rId1" Type="http://schemas.openxmlformats.org/officeDocument/2006/relationships/image" Target="../media/image7.png"/><Relationship Id="rId2" Type="http://schemas.openxmlformats.org/officeDocument/2006/relationships/slideLayout" Target="../slideLayouts/slideLayout6.xml"/>
</Relationships>
</file>

<file path=ppt/slides/_rels/slide11.xml.rels><?xml version="1.0" encoding="UTF-8"?>
<Relationships xmlns="http://schemas.openxmlformats.org/package/2006/relationships"><Relationship Id="rId1" Type="http://schemas.openxmlformats.org/officeDocument/2006/relationships/image" Target="../media/image8.png"/><Relationship Id="rId2" Type="http://schemas.openxmlformats.org/officeDocument/2006/relationships/slideLayout" Target="../slideLayouts/slideLayout6.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6.xml"/>
</Relationships>
</file>

<file path=ppt/slides/_rels/slide13.xml.rels><?xml version="1.0" encoding="UTF-8"?>
<Relationships xmlns="http://schemas.openxmlformats.org/package/2006/relationships"><Relationship Id="rId1" Type="http://schemas.openxmlformats.org/officeDocument/2006/relationships/image" Target="../media/image9.png"/><Relationship Id="rId2" Type="http://schemas.openxmlformats.org/officeDocument/2006/relationships/slideLayout" Target="../slideLayouts/slideLayout6.xml"/>
</Relationships>
</file>

<file path=ppt/slides/_rels/slide14.xml.rels><?xml version="1.0" encoding="UTF-8"?>
<Relationships xmlns="http://schemas.openxmlformats.org/package/2006/relationships"><Relationship Id="rId1" Type="http://schemas.openxmlformats.org/officeDocument/2006/relationships/image" Target="../media/image10.png"/><Relationship Id="rId2" Type="http://schemas.openxmlformats.org/officeDocument/2006/relationships/slideLayout" Target="../slideLayouts/slideLayout6.xml"/>
</Relationships>
</file>

<file path=ppt/slides/_rels/slide15.xml.rels><?xml version="1.0" encoding="UTF-8"?>
<Relationships xmlns="http://schemas.openxmlformats.org/package/2006/relationships"><Relationship Id="rId1" Type="http://schemas.openxmlformats.org/officeDocument/2006/relationships/image" Target="../media/image11.png"/><Relationship Id="rId2" Type="http://schemas.openxmlformats.org/officeDocument/2006/relationships/slideLayout" Target="../slideLayouts/slideLayout6.xml"/>
</Relationships>
</file>

<file path=ppt/slides/_rels/slide16.xml.rels><?xml version="1.0" encoding="UTF-8"?>
<Relationships xmlns="http://schemas.openxmlformats.org/package/2006/relationships"><Relationship Id="rId1" Type="http://schemas.openxmlformats.org/officeDocument/2006/relationships/slideLayout" Target="../slideLayouts/slideLayout6.xml"/>
</Relationships>
</file>

<file path=ppt/slides/_rels/slide17.xml.rels><?xml version="1.0" encoding="UTF-8"?>
<Relationships xmlns="http://schemas.openxmlformats.org/package/2006/relationships"><Relationship Id="rId1" Type="http://schemas.openxmlformats.org/officeDocument/2006/relationships/slideLayout" Target="../slideLayouts/slideLayout6.xml"/>
</Relationships>
</file>

<file path=ppt/slides/_rels/slide18.xml.rels><?xml version="1.0" encoding="UTF-8"?>
<Relationships xmlns="http://schemas.openxmlformats.org/package/2006/relationships"><Relationship Id="rId1" Type="http://schemas.openxmlformats.org/officeDocument/2006/relationships/image" Target="../media/image12.png"/><Relationship Id="rId2" Type="http://schemas.openxmlformats.org/officeDocument/2006/relationships/slideLayout" Target="../slideLayouts/slideLayout6.xml"/>
</Relationships>
</file>

<file path=ppt/slides/_rels/slide19.xml.rels><?xml version="1.0" encoding="UTF-8"?>
<Relationships xmlns="http://schemas.openxmlformats.org/package/2006/relationships"><Relationship Id="rId1" Type="http://schemas.openxmlformats.org/officeDocument/2006/relationships/image" Target="../media/image13.png"/><Relationship Id="rId2" Type="http://schemas.openxmlformats.org/officeDocument/2006/relationships/slideLayout" Target="../slideLayouts/slideLayout6.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5.xml"/>
</Relationships>
</file>

<file path=ppt/slides/_rels/slide20.xml.rels><?xml version="1.0" encoding="UTF-8"?>
<Relationships xmlns="http://schemas.openxmlformats.org/package/2006/relationships"><Relationship Id="rId1" Type="http://schemas.openxmlformats.org/officeDocument/2006/relationships/slideLayout" Target="../slideLayouts/slideLayout6.xml"/>
</Relationships>
</file>

<file path=ppt/slides/_rels/slide21.xml.rels><?xml version="1.0" encoding="UTF-8"?>
<Relationships xmlns="http://schemas.openxmlformats.org/package/2006/relationships"><Relationship Id="rId1" Type="http://schemas.openxmlformats.org/officeDocument/2006/relationships/image" Target="../media/image14.png"/><Relationship Id="rId2" Type="http://schemas.openxmlformats.org/officeDocument/2006/relationships/slideLayout" Target="../slideLayouts/slideLayout6.xml"/>
</Relationships>
</file>

<file path=ppt/slides/_rels/slide22.xml.rels><?xml version="1.0" encoding="UTF-8"?>
<Relationships xmlns="http://schemas.openxmlformats.org/package/2006/relationships"><Relationship Id="rId1" Type="http://schemas.openxmlformats.org/officeDocument/2006/relationships/image" Target="../media/image15.png"/><Relationship Id="rId2" Type="http://schemas.openxmlformats.org/officeDocument/2006/relationships/slideLayout" Target="../slideLayouts/slideLayout6.xml"/>
</Relationships>
</file>

<file path=ppt/slides/_rels/slide3.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slideLayout" Target="../slideLayouts/slideLayout6.xml"/>
</Relationships>
</file>

<file path=ppt/slides/_rels/slide4.xml.rels><?xml version="1.0" encoding="UTF-8"?>
<Relationships xmlns="http://schemas.openxmlformats.org/package/2006/relationships"><Relationship Id="rId1" Type="http://schemas.openxmlformats.org/officeDocument/2006/relationships/image" Target="../media/image3.png"/><Relationship Id="rId2" Type="http://schemas.openxmlformats.org/officeDocument/2006/relationships/slideLayout" Target="../slideLayouts/slideLayout6.xml"/>
</Relationships>
</file>

<file path=ppt/slides/_rels/slide5.xml.rels><?xml version="1.0" encoding="UTF-8"?>
<Relationships xmlns="http://schemas.openxmlformats.org/package/2006/relationships"><Relationship Id="rId1" Type="http://schemas.openxmlformats.org/officeDocument/2006/relationships/image" Target="../media/image4.png"/><Relationship Id="rId2" Type="http://schemas.openxmlformats.org/officeDocument/2006/relationships/slideLayout" Target="../slideLayouts/slideLayout6.xml"/>
</Relationships>
</file>

<file path=ppt/slides/_rels/slide6.xml.rels><?xml version="1.0" encoding="UTF-8"?>
<Relationships xmlns="http://schemas.openxmlformats.org/package/2006/relationships"><Relationship Id="rId1" Type="http://schemas.openxmlformats.org/officeDocument/2006/relationships/image" Target="../media/image5.png"/><Relationship Id="rId2" Type="http://schemas.openxmlformats.org/officeDocument/2006/relationships/slideLayout" Target="../slideLayouts/slideLayout6.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6.xml"/>
</Relationships>
</file>

<file path=ppt/slides/_rels/slide8.xml.rels><?xml version="1.0" encoding="UTF-8"?>
<Relationships xmlns="http://schemas.openxmlformats.org/package/2006/relationships"><Relationship Id="rId1" Type="http://schemas.openxmlformats.org/officeDocument/2006/relationships/image" Target="../media/image6.png"/><Relationship Id="rId2" Type="http://schemas.openxmlformats.org/officeDocument/2006/relationships/slideLayout" Target="../slideLayouts/slideLayout6.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6.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0" name="PlaceHolder 1"/>
          <p:cNvSpPr>
            <a:spLocks noGrp="1"/>
          </p:cNvSpPr>
          <p:nvPr>
            <p:ph type="title"/>
          </p:nvPr>
        </p:nvSpPr>
        <p:spPr>
          <a:xfrm>
            <a:off x="0" y="0"/>
            <a:ext cx="179640" cy="179640"/>
          </a:xfrm>
          <a:prstGeom prst="rect">
            <a:avLst/>
          </a:prstGeom>
          <a:noFill/>
          <a:ln w="0">
            <a:solidFill>
              <a:srgbClr val="000000">
                <a:alpha val="0"/>
              </a:srgbClr>
            </a:solidFill>
          </a:ln>
        </p:spPr>
        <p:txBody>
          <a:bodyPr lIns="0" rIns="0" tIns="0" bIns="0" anchor="t">
            <a:noAutofit/>
          </a:bodyPr>
          <a:p>
            <a:pPr indent="0">
              <a:buNone/>
            </a:pPr>
            <a:endParaRPr b="1" lang="fr-FR" sz="100" strike="noStrike" u="none">
              <a:solidFill>
                <a:schemeClr val="dk1">
                  <a:alpha val="0"/>
                </a:schemeClr>
              </a:solidFill>
              <a:uFillTx/>
              <a:latin typeface="Arial"/>
            </a:endParaRPr>
          </a:p>
        </p:txBody>
      </p:sp>
      <p:sp>
        <p:nvSpPr>
          <p:cNvPr id="291" name="PlaceHolder 2"/>
          <p:cNvSpPr>
            <a:spLocks noGrp="1"/>
          </p:cNvSpPr>
          <p:nvPr>
            <p:ph type="dt" idx="142"/>
          </p:nvPr>
        </p:nvSpPr>
        <p:spPr>
          <a:xfrm>
            <a:off x="7596360" y="4773600"/>
            <a:ext cx="1169640" cy="359640"/>
          </a:xfrm>
          <a:prstGeom prst="rect">
            <a:avLst/>
          </a:prstGeom>
          <a:noFill/>
          <a:ln w="0">
            <a:noFill/>
          </a:ln>
        </p:spPr>
        <p:txBody>
          <a:bodyPr lIns="0" rIns="0" tIns="0" bIns="0" anchor="ctr">
            <a:noAutofit/>
          </a:bodyPr>
          <a:lstStyle>
            <a:lvl1pPr indent="0" algn="r" defTabSz="914400">
              <a:lnSpc>
                <a:spcPct val="100000"/>
              </a:lnSpc>
              <a:buNone/>
              <a:defRPr b="1" lang="fr-FR" sz="750" strike="noStrike" u="none" cap="all">
                <a:solidFill>
                  <a:srgbClr val="00006d"/>
                </a:solidFill>
                <a:uFillTx/>
                <a:latin typeface="Marianne"/>
              </a:defRPr>
            </a:lvl1pPr>
          </a:lstStyle>
          <a:p>
            <a:pPr indent="0" algn="r" defTabSz="914400">
              <a:lnSpc>
                <a:spcPct val="100000"/>
              </a:lnSpc>
              <a:buNone/>
            </a:pPr>
            <a:r>
              <a:rPr b="1" lang="fr-FR" sz="750" strike="noStrike" u="none" cap="all">
                <a:solidFill>
                  <a:srgbClr val="00006d"/>
                </a:solidFill>
                <a:uFillTx/>
                <a:latin typeface="Marianne"/>
              </a:rPr>
              <a:t>2025-2026</a:t>
            </a:r>
            <a:endParaRPr b="0" lang="fr-FR" sz="750" strike="noStrike" u="none">
              <a:solidFill>
                <a:srgbClr val="000000"/>
              </a:solidFill>
              <a:uFillTx/>
              <a:latin typeface="Times New Roman"/>
            </a:endParaRPr>
          </a:p>
        </p:txBody>
      </p:sp>
      <p:sp>
        <p:nvSpPr>
          <p:cNvPr id="292" name="Espace réservé du texte 5"/>
          <p:cNvSpPr/>
          <p:nvPr/>
        </p:nvSpPr>
        <p:spPr>
          <a:xfrm>
            <a:off x="971640" y="1635480"/>
            <a:ext cx="7704360" cy="2724840"/>
          </a:xfrm>
          <a:prstGeom prst="rect">
            <a:avLst/>
          </a:prstGeom>
          <a:noFill/>
          <a:ln w="0">
            <a:noFill/>
          </a:ln>
        </p:spPr>
        <p:style>
          <a:lnRef idx="0"/>
          <a:fillRef idx="0"/>
          <a:effectRef idx="0"/>
          <a:fontRef idx="minor"/>
        </p:style>
        <p:txBody>
          <a:bodyPr lIns="90000" rIns="90000" tIns="45000" bIns="45000" anchor="t">
            <a:noAutofit/>
          </a:bodyPr>
          <a:p>
            <a:pPr defTabSz="914400">
              <a:lnSpc>
                <a:spcPct val="90000"/>
              </a:lnSpc>
              <a:tabLst>
                <a:tab algn="l" pos="0"/>
              </a:tabLst>
            </a:pPr>
            <a:endParaRPr b="0" lang="fr-FR" sz="3250" strike="noStrike" u="none">
              <a:solidFill>
                <a:srgbClr val="000000"/>
              </a:solidFill>
              <a:uFillTx/>
              <a:latin typeface="Arial"/>
            </a:endParaRPr>
          </a:p>
          <a:p>
            <a:pPr defTabSz="914400">
              <a:lnSpc>
                <a:spcPct val="90000"/>
              </a:lnSpc>
              <a:tabLst>
                <a:tab algn="l" pos="0"/>
              </a:tabLst>
            </a:pPr>
            <a:r>
              <a:rPr b="1" lang="fr-FR" sz="3250" strike="noStrike" u="none" cap="all">
                <a:solidFill>
                  <a:srgbClr val="00006d"/>
                </a:solidFill>
                <a:uFillTx/>
                <a:latin typeface="Marianne"/>
              </a:rPr>
              <a:t>Service en ligne orientation</a:t>
            </a:r>
            <a:endParaRPr b="0" lang="fr-FR" sz="3250" strike="noStrike" u="none">
              <a:solidFill>
                <a:srgbClr val="000000"/>
              </a:solidFill>
              <a:uFillTx/>
              <a:latin typeface="Arial"/>
            </a:endParaRPr>
          </a:p>
          <a:p>
            <a:pPr defTabSz="914400">
              <a:lnSpc>
                <a:spcPct val="90000"/>
              </a:lnSpc>
              <a:tabLst>
                <a:tab algn="l" pos="0"/>
              </a:tabLst>
            </a:pPr>
            <a:endParaRPr b="0" lang="fr-FR" sz="3250" strike="noStrike" u="none">
              <a:solidFill>
                <a:srgbClr val="000000"/>
              </a:solidFill>
              <a:uFillTx/>
              <a:latin typeface="Arial"/>
            </a:endParaRPr>
          </a:p>
          <a:p>
            <a:pPr defTabSz="914400">
              <a:lnSpc>
                <a:spcPct val="100000"/>
              </a:lnSpc>
              <a:spcBef>
                <a:spcPts val="499"/>
              </a:spcBef>
              <a:tabLst>
                <a:tab algn="l" pos="0"/>
              </a:tabLst>
            </a:pPr>
            <a:r>
              <a:rPr b="1" lang="fr-FR" sz="2800" strike="noStrike" u="none">
                <a:solidFill>
                  <a:srgbClr val="00006d"/>
                </a:solidFill>
                <a:uFillTx/>
                <a:latin typeface="Marianne"/>
              </a:rPr>
              <a:t>Comment effectuer ses démarches d’orientation après la 3</a:t>
            </a:r>
            <a:r>
              <a:rPr b="1" lang="fr-FR" sz="2800" strike="noStrike" u="none" baseline="30000">
                <a:solidFill>
                  <a:srgbClr val="00006d"/>
                </a:solidFill>
                <a:uFillTx/>
                <a:latin typeface="Marianne"/>
              </a:rPr>
              <a:t>e</a:t>
            </a:r>
            <a:r>
              <a:rPr b="1" lang="fr-FR" sz="2800" strike="noStrike" u="none">
                <a:solidFill>
                  <a:srgbClr val="00006d"/>
                </a:solidFill>
                <a:uFillTx/>
                <a:latin typeface="Marianne"/>
              </a:rPr>
              <a:t> ?</a:t>
            </a:r>
            <a:endParaRPr b="0" lang="fr-FR" sz="2800" strike="noStrike" u="none">
              <a:solidFill>
                <a:srgbClr val="000000"/>
              </a:solidFill>
              <a:uFillTx/>
              <a:latin typeface="Arial"/>
            </a:endParaRPr>
          </a:p>
          <a:p>
            <a:pPr defTabSz="914400">
              <a:lnSpc>
                <a:spcPct val="100000"/>
              </a:lnSpc>
              <a:spcBef>
                <a:spcPts val="499"/>
              </a:spcBef>
              <a:tabLst>
                <a:tab algn="l" pos="0"/>
              </a:tabLst>
            </a:pPr>
            <a:endParaRPr b="0" lang="fr-FR" sz="3200" strike="noStrike" u="none">
              <a:solidFill>
                <a:srgbClr val="000000"/>
              </a:solidFill>
              <a:uFillTx/>
              <a:latin typeface="Arial"/>
            </a:endParaRPr>
          </a:p>
          <a:p>
            <a:pPr marL="180000" defTabSz="914400">
              <a:lnSpc>
                <a:spcPct val="100000"/>
              </a:lnSpc>
              <a:spcBef>
                <a:spcPts val="601"/>
              </a:spcBef>
              <a:spcAft>
                <a:spcPts val="601"/>
              </a:spcAft>
              <a:tabLst>
                <a:tab algn="l" pos="0"/>
              </a:tabLst>
            </a:pPr>
            <a:endParaRPr b="0" lang="fr-FR" sz="2800" strike="noStrike" u="none">
              <a:solidFill>
                <a:srgbClr val="000000"/>
              </a:solidFill>
              <a:uFillTx/>
              <a:latin typeface="Arial"/>
            </a:endParaRPr>
          </a:p>
          <a:p>
            <a:pPr defTabSz="914400">
              <a:lnSpc>
                <a:spcPct val="100000"/>
              </a:lnSpc>
              <a:spcBef>
                <a:spcPts val="601"/>
              </a:spcBef>
              <a:spcAft>
                <a:spcPts val="601"/>
              </a:spcAft>
              <a:tabLst>
                <a:tab algn="l" pos="0"/>
              </a:tabLst>
            </a:pPr>
            <a:endParaRPr b="0" lang="fr-FR" sz="3200" strike="noStrike" u="none">
              <a:solidFill>
                <a:srgbClr val="000000"/>
              </a:solidFill>
              <a:uFillTx/>
              <a:latin typeface="Arial"/>
            </a:endParaRPr>
          </a:p>
          <a:p>
            <a:pPr defTabSz="914400">
              <a:lnSpc>
                <a:spcPct val="100000"/>
              </a:lnSpc>
              <a:spcAft>
                <a:spcPts val="499"/>
              </a:spcAft>
              <a:tabLst>
                <a:tab algn="l" pos="0"/>
              </a:tabLst>
            </a:pPr>
            <a:endParaRPr b="0" lang="fr-FR" sz="1050" strike="noStrike" u="none">
              <a:solidFill>
                <a:srgbClr val="000000"/>
              </a:solidFill>
              <a:uFillTx/>
              <a:latin typeface="Arial"/>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319" name="Image 3" descr=""/>
          <p:cNvPicPr/>
          <p:nvPr/>
        </p:nvPicPr>
        <p:blipFill>
          <a:blip r:embed="rId1"/>
          <a:stretch/>
        </p:blipFill>
        <p:spPr>
          <a:xfrm>
            <a:off x="2738160" y="95040"/>
            <a:ext cx="5001840" cy="4967640"/>
          </a:xfrm>
          <a:prstGeom prst="rect">
            <a:avLst/>
          </a:prstGeom>
          <a:ln w="0">
            <a:noFill/>
          </a:ln>
        </p:spPr>
      </p:pic>
      <p:sp>
        <p:nvSpPr>
          <p:cNvPr id="320" name="PlaceHolder 1"/>
          <p:cNvSpPr>
            <a:spLocks noGrp="1"/>
          </p:cNvSpPr>
          <p:nvPr>
            <p:ph type="dt" idx="151"/>
          </p:nvPr>
        </p:nvSpPr>
        <p:spPr>
          <a:xfrm>
            <a:off x="7614000" y="4783680"/>
            <a:ext cx="1169640" cy="359640"/>
          </a:xfrm>
          <a:prstGeom prst="rect">
            <a:avLst/>
          </a:prstGeom>
          <a:noFill/>
          <a:ln w="0">
            <a:noFill/>
          </a:ln>
        </p:spPr>
        <p:txBody>
          <a:bodyPr lIns="0" rIns="0" tIns="0" bIns="0" anchor="ctr">
            <a:noAutofit/>
          </a:bodyPr>
          <a:lstStyle>
            <a:lvl1pPr indent="0" algn="r" defTabSz="914400">
              <a:lnSpc>
                <a:spcPct val="100000"/>
              </a:lnSpc>
              <a:buNone/>
              <a:defRPr b="1" lang="fr-FR" sz="750" strike="noStrike" u="none" cap="all">
                <a:solidFill>
                  <a:srgbClr val="00006d"/>
                </a:solidFill>
                <a:uFillTx/>
                <a:latin typeface="Marianne"/>
              </a:defRPr>
            </a:lvl1pPr>
          </a:lstStyle>
          <a:p>
            <a:pPr indent="0" algn="r" defTabSz="914400">
              <a:lnSpc>
                <a:spcPct val="100000"/>
              </a:lnSpc>
              <a:buNone/>
            </a:pPr>
            <a:r>
              <a:rPr b="1" lang="fr-FR" sz="750" strike="noStrike" u="none" cap="all">
                <a:solidFill>
                  <a:srgbClr val="00006d"/>
                </a:solidFill>
                <a:uFillTx/>
                <a:latin typeface="Marianne"/>
              </a:rPr>
              <a:t>2025-2026</a:t>
            </a:r>
            <a:endParaRPr b="0" lang="fr-FR" sz="750" strike="noStrike" u="none">
              <a:solidFill>
                <a:srgbClr val="000000"/>
              </a:solidFill>
              <a:uFillTx/>
              <a:latin typeface="Times New Roman"/>
            </a:endParaRPr>
          </a:p>
        </p:txBody>
      </p:sp>
      <p:sp>
        <p:nvSpPr>
          <p:cNvPr id="321" name="Rectangle 6"/>
          <p:cNvSpPr/>
          <p:nvPr/>
        </p:nvSpPr>
        <p:spPr>
          <a:xfrm>
            <a:off x="6588360" y="51120"/>
            <a:ext cx="2304000" cy="27252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fr-FR" sz="1200" strike="noStrike" u="none">
                <a:solidFill>
                  <a:srgbClr val="00006d"/>
                </a:solidFill>
                <a:uFillTx/>
                <a:latin typeface="Marianne"/>
              </a:rPr>
              <a:t>Découvrez les formations</a:t>
            </a:r>
            <a:endParaRPr b="0" lang="fr-FR" sz="1200" strike="noStrike" u="none">
              <a:solidFill>
                <a:srgbClr val="000000"/>
              </a:solidFill>
              <a:uFillTx/>
              <a:latin typeface="Arial"/>
            </a:endParaRPr>
          </a:p>
        </p:txBody>
      </p:sp>
      <p:sp>
        <p:nvSpPr>
          <p:cNvPr id="322" name="PlaceHolder 2"/>
          <p:cNvSpPr>
            <a:spLocks noGrp="1"/>
          </p:cNvSpPr>
          <p:nvPr>
            <p:ph type="title"/>
          </p:nvPr>
        </p:nvSpPr>
        <p:spPr>
          <a:xfrm>
            <a:off x="101520" y="1744920"/>
            <a:ext cx="3186000" cy="833760"/>
          </a:xfrm>
          <a:prstGeom prst="rect">
            <a:avLst/>
          </a:prstGeom>
          <a:noFill/>
          <a:ln w="25560">
            <a:noFill/>
          </a:ln>
        </p:spPr>
        <p:txBody>
          <a:bodyPr lIns="0" rIns="0" tIns="0" bIns="0" anchor="ctr">
            <a:noAutofit/>
          </a:bodyPr>
          <a:p>
            <a:pPr indent="0" defTabSz="914400">
              <a:lnSpc>
                <a:spcPct val="90000"/>
              </a:lnSpc>
              <a:buNone/>
            </a:pPr>
            <a:r>
              <a:rPr b="1" lang="fr-FR" sz="1400" strike="noStrike" u="none">
                <a:solidFill>
                  <a:schemeClr val="dk2">
                    <a:lumMod val="75000"/>
                  </a:schemeClr>
                </a:solidFill>
                <a:uFillTx/>
                <a:latin typeface="Marianne"/>
              </a:rPr>
              <a:t>Dès le vendredi 3 avril vous pouvez consulter l’offre de formation 2026. </a:t>
            </a:r>
            <a:endParaRPr b="0" lang="fr-FR" sz="1400" strike="noStrike" u="none">
              <a:solidFill>
                <a:schemeClr val="dk1"/>
              </a:solidFill>
              <a:uFillTx/>
              <a:latin typeface="Arial"/>
            </a:endParaRPr>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323" name="Image 4" descr=""/>
          <p:cNvPicPr/>
          <p:nvPr/>
        </p:nvPicPr>
        <p:blipFill>
          <a:blip r:embed="rId1"/>
          <a:stretch/>
        </p:blipFill>
        <p:spPr>
          <a:xfrm>
            <a:off x="611640" y="689400"/>
            <a:ext cx="5797440" cy="3188160"/>
          </a:xfrm>
          <a:prstGeom prst="rect">
            <a:avLst/>
          </a:prstGeom>
          <a:ln w="0">
            <a:noFill/>
          </a:ln>
        </p:spPr>
      </p:pic>
      <p:sp>
        <p:nvSpPr>
          <p:cNvPr id="324" name="PlaceHolder 1"/>
          <p:cNvSpPr>
            <a:spLocks noGrp="1"/>
          </p:cNvSpPr>
          <p:nvPr>
            <p:ph type="dt" idx="152"/>
          </p:nvPr>
        </p:nvSpPr>
        <p:spPr>
          <a:xfrm>
            <a:off x="7614000" y="4783680"/>
            <a:ext cx="1169640" cy="359640"/>
          </a:xfrm>
          <a:prstGeom prst="rect">
            <a:avLst/>
          </a:prstGeom>
          <a:noFill/>
          <a:ln w="0">
            <a:noFill/>
          </a:ln>
        </p:spPr>
        <p:txBody>
          <a:bodyPr lIns="0" rIns="0" tIns="0" bIns="0" anchor="ctr">
            <a:noAutofit/>
          </a:bodyPr>
          <a:lstStyle>
            <a:lvl1pPr indent="0" algn="r" defTabSz="914400">
              <a:lnSpc>
                <a:spcPct val="100000"/>
              </a:lnSpc>
              <a:buNone/>
              <a:defRPr b="1" lang="fr-FR" sz="750" strike="noStrike" u="none" cap="all">
                <a:solidFill>
                  <a:srgbClr val="00006d"/>
                </a:solidFill>
                <a:uFillTx/>
                <a:latin typeface="Marianne"/>
              </a:defRPr>
            </a:lvl1pPr>
          </a:lstStyle>
          <a:p>
            <a:pPr indent="0" algn="r" defTabSz="914400">
              <a:lnSpc>
                <a:spcPct val="100000"/>
              </a:lnSpc>
              <a:buNone/>
            </a:pPr>
            <a:r>
              <a:rPr b="1" lang="fr-FR" sz="750" strike="noStrike" u="none" cap="all">
                <a:solidFill>
                  <a:srgbClr val="00006d"/>
                </a:solidFill>
                <a:uFillTx/>
                <a:latin typeface="Marianne"/>
              </a:rPr>
              <a:t>2025-2026</a:t>
            </a:r>
            <a:endParaRPr b="0" lang="fr-FR" sz="750" strike="noStrike" u="none">
              <a:solidFill>
                <a:srgbClr val="000000"/>
              </a:solidFill>
              <a:uFillTx/>
              <a:latin typeface="Times New Roman"/>
            </a:endParaRPr>
          </a:p>
        </p:txBody>
      </p:sp>
      <p:sp>
        <p:nvSpPr>
          <p:cNvPr id="325" name="Rectangle 6"/>
          <p:cNvSpPr/>
          <p:nvPr/>
        </p:nvSpPr>
        <p:spPr>
          <a:xfrm>
            <a:off x="7055640" y="123480"/>
            <a:ext cx="2088000" cy="4554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fr-FR" sz="1200" strike="noStrike" u="none">
                <a:solidFill>
                  <a:srgbClr val="00006d"/>
                </a:solidFill>
                <a:uFillTx/>
                <a:latin typeface="Marianne"/>
              </a:rPr>
              <a:t>Formulez vos demandes</a:t>
            </a:r>
            <a:endParaRPr b="0" lang="fr-FR" sz="1200" strike="noStrike" u="none">
              <a:solidFill>
                <a:srgbClr val="000000"/>
              </a:solidFill>
              <a:uFillTx/>
              <a:latin typeface="Arial"/>
            </a:endParaRPr>
          </a:p>
        </p:txBody>
      </p:sp>
      <p:sp>
        <p:nvSpPr>
          <p:cNvPr id="326" name="PlaceHolder 2"/>
          <p:cNvSpPr>
            <a:spLocks noGrp="1"/>
          </p:cNvSpPr>
          <p:nvPr>
            <p:ph type="title"/>
          </p:nvPr>
        </p:nvSpPr>
        <p:spPr>
          <a:xfrm>
            <a:off x="142920" y="3602160"/>
            <a:ext cx="8496720" cy="1601280"/>
          </a:xfrm>
          <a:prstGeom prst="rect">
            <a:avLst/>
          </a:prstGeom>
          <a:noFill/>
          <a:ln w="25560">
            <a:noFill/>
          </a:ln>
        </p:spPr>
        <p:txBody>
          <a:bodyPr lIns="0" rIns="0" tIns="0" bIns="0" anchor="ctr">
            <a:noAutofit/>
          </a:bodyPr>
          <a:p>
            <a:pPr indent="0" defTabSz="914400">
              <a:lnSpc>
                <a:spcPct val="90000"/>
              </a:lnSpc>
              <a:buNone/>
            </a:pPr>
            <a:r>
              <a:rPr b="1" lang="fr-FR" sz="1400" strike="noStrike" u="none">
                <a:solidFill>
                  <a:schemeClr val="dk2">
                    <a:lumMod val="75000"/>
                  </a:schemeClr>
                </a:solidFill>
                <a:uFillTx/>
                <a:latin typeface="Marianne"/>
              </a:rPr>
              <a:t>Vous pouvez accéder directement aux offres de seconde générale et technologique correspondant à votre lycée de secteur ou explorer les formation</a:t>
            </a:r>
            <a:r>
              <a:rPr b="1" lang="fr-FR" sz="1400" strike="noStrike" u="none">
                <a:solidFill>
                  <a:srgbClr val="00006d"/>
                </a:solidFill>
                <a:uFillTx/>
                <a:latin typeface="Marianne"/>
              </a:rPr>
              <a:t>s </a:t>
            </a:r>
            <a:r>
              <a:rPr b="1" lang="fr-FR" sz="1400" strike="noStrike" u="none">
                <a:solidFill>
                  <a:schemeClr val="dk2">
                    <a:lumMod val="75000"/>
                  </a:schemeClr>
                </a:solidFill>
                <a:uFillTx/>
                <a:latin typeface="Marianne"/>
              </a:rPr>
              <a:t>professionnelles par domaines.</a:t>
            </a:r>
            <a:br>
              <a:rPr sz="1400"/>
            </a:br>
            <a:br>
              <a:rPr sz="1400"/>
            </a:br>
            <a:r>
              <a:rPr b="1" lang="fr-FR" sz="1400" strike="noStrike" u="none">
                <a:solidFill>
                  <a:schemeClr val="dk2">
                    <a:lumMod val="75000"/>
                  </a:schemeClr>
                </a:solidFill>
                <a:uFillTx/>
                <a:latin typeface="Marianne"/>
              </a:rPr>
              <a:t>Un seul des représentants légaux de l’élève peut faire la saisie des demandes.</a:t>
            </a:r>
            <a:br>
              <a:rPr sz="1400"/>
            </a:br>
            <a:r>
              <a:rPr b="1" lang="fr-FR" sz="1400" strike="noStrike" u="none">
                <a:solidFill>
                  <a:schemeClr val="dk2">
                    <a:lumMod val="75000"/>
                  </a:schemeClr>
                </a:solidFill>
                <a:uFillTx/>
                <a:latin typeface="Marianne"/>
              </a:rPr>
              <a:t>En cas de difficulté vous pouvez vous adresser à votre établissement.</a:t>
            </a:r>
            <a:endParaRPr b="0" lang="fr-FR" sz="1400" strike="noStrike" u="none">
              <a:solidFill>
                <a:schemeClr val="dk1"/>
              </a:solidFill>
              <a:uFillTx/>
              <a:latin typeface="Arial"/>
            </a:endParaRPr>
          </a:p>
        </p:txBody>
      </p:sp>
      <p:sp>
        <p:nvSpPr>
          <p:cNvPr id="327" name="Titre 8"/>
          <p:cNvSpPr/>
          <p:nvPr/>
        </p:nvSpPr>
        <p:spPr>
          <a:xfrm>
            <a:off x="6251400" y="1527120"/>
            <a:ext cx="2771280" cy="756360"/>
          </a:xfrm>
          <a:prstGeom prst="rect">
            <a:avLst/>
          </a:prstGeom>
          <a:noFill/>
          <a:ln>
            <a:noFill/>
          </a:ln>
        </p:spPr>
        <p:style>
          <a:lnRef idx="2">
            <a:schemeClr val="accent1">
              <a:shade val="50000"/>
            </a:schemeClr>
          </a:lnRef>
          <a:fillRef idx="1">
            <a:schemeClr val="accent1"/>
          </a:fillRef>
          <a:effectRef idx="0">
            <a:schemeClr val="accent1"/>
          </a:effectRef>
          <a:fontRef idx="minor"/>
        </p:style>
        <p:txBody>
          <a:bodyPr lIns="0" rIns="0" tIns="0" bIns="0" anchor="ctr">
            <a:noAutofit/>
          </a:bodyPr>
          <a:p>
            <a:pPr defTabSz="914400">
              <a:lnSpc>
                <a:spcPct val="90000"/>
              </a:lnSpc>
            </a:pPr>
            <a:r>
              <a:rPr b="1" lang="fr-FR" sz="1400" strike="noStrike" u="none">
                <a:solidFill>
                  <a:schemeClr val="dk2">
                    <a:lumMod val="75000"/>
                  </a:schemeClr>
                </a:solidFill>
                <a:uFillTx/>
                <a:latin typeface="Marianne"/>
              </a:rPr>
              <a:t>Formulez vos demandes à partir du lundi 4 mai et jusqu’au mardi 26 mai 2026.</a:t>
            </a:r>
            <a:endParaRPr b="0" lang="fr-FR" sz="1400" strike="noStrike" u="none">
              <a:solidFill>
                <a:srgbClr val="000000"/>
              </a:solidFill>
              <a:uFillTx/>
              <a:latin typeface="Arial"/>
            </a:endParaRPr>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28" name="PlaceHolder 1"/>
          <p:cNvSpPr>
            <a:spLocks noGrp="1"/>
          </p:cNvSpPr>
          <p:nvPr>
            <p:ph type="dt" idx="153"/>
          </p:nvPr>
        </p:nvSpPr>
        <p:spPr>
          <a:xfrm>
            <a:off x="7614000" y="4783680"/>
            <a:ext cx="1169640" cy="359640"/>
          </a:xfrm>
          <a:prstGeom prst="rect">
            <a:avLst/>
          </a:prstGeom>
          <a:noFill/>
          <a:ln w="0">
            <a:noFill/>
          </a:ln>
        </p:spPr>
        <p:txBody>
          <a:bodyPr lIns="0" rIns="0" tIns="0" bIns="0" anchor="ctr">
            <a:noAutofit/>
          </a:bodyPr>
          <a:lstStyle>
            <a:lvl1pPr indent="0" algn="r" defTabSz="914400">
              <a:lnSpc>
                <a:spcPct val="100000"/>
              </a:lnSpc>
              <a:buNone/>
              <a:defRPr b="1" lang="fr-FR" sz="750" strike="noStrike" u="none" cap="all">
                <a:solidFill>
                  <a:srgbClr val="00006d"/>
                </a:solidFill>
                <a:uFillTx/>
                <a:latin typeface="Marianne"/>
              </a:defRPr>
            </a:lvl1pPr>
          </a:lstStyle>
          <a:p>
            <a:pPr indent="0" algn="r" defTabSz="914400">
              <a:lnSpc>
                <a:spcPct val="100000"/>
              </a:lnSpc>
              <a:buNone/>
            </a:pPr>
            <a:r>
              <a:rPr b="1" lang="fr-FR" sz="750" strike="noStrike" u="none" cap="all">
                <a:solidFill>
                  <a:srgbClr val="00006d"/>
                </a:solidFill>
                <a:uFillTx/>
                <a:latin typeface="Marianne"/>
              </a:rPr>
              <a:t>2025-2026</a:t>
            </a:r>
            <a:endParaRPr b="0" lang="fr-FR" sz="750" strike="noStrike" u="none">
              <a:solidFill>
                <a:srgbClr val="000000"/>
              </a:solidFill>
              <a:uFillTx/>
              <a:latin typeface="Times New Roman"/>
            </a:endParaRPr>
          </a:p>
        </p:txBody>
      </p:sp>
      <p:sp>
        <p:nvSpPr>
          <p:cNvPr id="329" name="ZoneTexte 5"/>
          <p:cNvSpPr/>
          <p:nvPr/>
        </p:nvSpPr>
        <p:spPr>
          <a:xfrm>
            <a:off x="0" y="1484640"/>
            <a:ext cx="9143640" cy="3138120"/>
          </a:xfrm>
          <a:prstGeom prst="rect">
            <a:avLst/>
          </a:prstGeom>
          <a:solidFill>
            <a:srgbClr val="475e9f"/>
          </a:solidFill>
          <a:ln w="0">
            <a:noFill/>
          </a:ln>
        </p:spPr>
        <p:style>
          <a:lnRef idx="0"/>
          <a:fillRef idx="0"/>
          <a:effectRef idx="0"/>
          <a:fontRef idx="minor"/>
        </p:style>
        <p:txBody>
          <a:bodyPr lIns="90000" rIns="90000" tIns="45000" bIns="45000" anchor="t">
            <a:spAutoFit/>
          </a:bodyPr>
          <a:p>
            <a:pPr defTabSz="914400">
              <a:lnSpc>
                <a:spcPct val="100000"/>
              </a:lnSpc>
            </a:pPr>
            <a:endParaRPr b="0" lang="fr-FR" sz="3200" strike="noStrike" u="none">
              <a:solidFill>
                <a:srgbClr val="ffffff"/>
              </a:solidFill>
              <a:uFillTx/>
              <a:latin typeface="Arial"/>
            </a:endParaRPr>
          </a:p>
          <a:p>
            <a:pPr defTabSz="914400">
              <a:lnSpc>
                <a:spcPct val="100000"/>
              </a:lnSpc>
            </a:pPr>
            <a:endParaRPr b="0" lang="fr-FR" sz="3200" strike="noStrike" u="none">
              <a:solidFill>
                <a:srgbClr val="ffffff"/>
              </a:solidFill>
              <a:uFillTx/>
              <a:latin typeface="Arial"/>
            </a:endParaRPr>
          </a:p>
          <a:p>
            <a:pPr defTabSz="914400">
              <a:lnSpc>
                <a:spcPct val="100000"/>
              </a:lnSpc>
            </a:pPr>
            <a:endParaRPr b="0" lang="fr-FR" sz="3200" strike="noStrike" u="none">
              <a:solidFill>
                <a:srgbClr val="ffffff"/>
              </a:solidFill>
              <a:uFillTx/>
              <a:latin typeface="Arial"/>
            </a:endParaRPr>
          </a:p>
          <a:p>
            <a:pPr defTabSz="914400">
              <a:lnSpc>
                <a:spcPct val="100000"/>
              </a:lnSpc>
            </a:pPr>
            <a:r>
              <a:rPr b="1" lang="fr-FR" sz="3200" strike="noStrike" u="none">
                <a:solidFill>
                  <a:schemeClr val="lt1"/>
                </a:solidFill>
                <a:uFillTx/>
                <a:latin typeface="Marianne"/>
              </a:rPr>
              <a:t>Enregistrez vos demandes</a:t>
            </a:r>
            <a:endParaRPr b="0" lang="fr-FR" sz="3200" strike="noStrike" u="none">
              <a:solidFill>
                <a:srgbClr val="ffffff"/>
              </a:solidFill>
              <a:uFillTx/>
              <a:latin typeface="Arial"/>
            </a:endParaRPr>
          </a:p>
          <a:p>
            <a:pPr defTabSz="914400">
              <a:lnSpc>
                <a:spcPct val="100000"/>
              </a:lnSpc>
            </a:pPr>
            <a:endParaRPr b="0" lang="fr-FR" sz="2400" strike="noStrike" u="none">
              <a:solidFill>
                <a:srgbClr val="ffffff"/>
              </a:solidFill>
              <a:uFillTx/>
              <a:latin typeface="Arial"/>
            </a:endParaRPr>
          </a:p>
          <a:p>
            <a:pPr defTabSz="914400">
              <a:lnSpc>
                <a:spcPct val="100000"/>
              </a:lnSpc>
            </a:pPr>
            <a:endParaRPr b="0" lang="fr-FR" sz="2400" strike="noStrike" u="none">
              <a:solidFill>
                <a:srgbClr val="ffffff"/>
              </a:solidFill>
              <a:uFillTx/>
              <a:latin typeface="Arial"/>
            </a:endParaRPr>
          </a:p>
          <a:p>
            <a:pPr defTabSz="914400">
              <a:lnSpc>
                <a:spcPct val="100000"/>
              </a:lnSpc>
            </a:pPr>
            <a:endParaRPr b="0" lang="fr-FR" sz="2400" strike="noStrike" u="none">
              <a:solidFill>
                <a:srgbClr val="ffffff"/>
              </a:solidFill>
              <a:uFillTx/>
              <a:latin typeface="Arial"/>
            </a:endParaRPr>
          </a:p>
        </p:txBody>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330" name="Image 9" descr=""/>
          <p:cNvPicPr/>
          <p:nvPr/>
        </p:nvPicPr>
        <p:blipFill>
          <a:blip r:embed="rId1"/>
          <a:stretch/>
        </p:blipFill>
        <p:spPr>
          <a:xfrm>
            <a:off x="1331640" y="48960"/>
            <a:ext cx="4946400" cy="5143320"/>
          </a:xfrm>
          <a:prstGeom prst="rect">
            <a:avLst/>
          </a:prstGeom>
          <a:ln w="0">
            <a:noFill/>
          </a:ln>
        </p:spPr>
      </p:pic>
      <p:sp>
        <p:nvSpPr>
          <p:cNvPr id="331" name="PlaceHolder 1"/>
          <p:cNvSpPr>
            <a:spLocks noGrp="1"/>
          </p:cNvSpPr>
          <p:nvPr>
            <p:ph type="dt" idx="154"/>
          </p:nvPr>
        </p:nvSpPr>
        <p:spPr>
          <a:xfrm>
            <a:off x="7614000" y="4783680"/>
            <a:ext cx="1169640" cy="359640"/>
          </a:xfrm>
          <a:prstGeom prst="rect">
            <a:avLst/>
          </a:prstGeom>
          <a:noFill/>
          <a:ln w="0">
            <a:noFill/>
          </a:ln>
        </p:spPr>
        <p:txBody>
          <a:bodyPr lIns="0" rIns="0" tIns="0" bIns="0" anchor="ctr">
            <a:noAutofit/>
          </a:bodyPr>
          <a:lstStyle>
            <a:lvl1pPr indent="0" algn="r" defTabSz="914400">
              <a:lnSpc>
                <a:spcPct val="100000"/>
              </a:lnSpc>
              <a:buNone/>
              <a:defRPr b="1" lang="fr-FR" sz="750" strike="noStrike" u="none" cap="all">
                <a:solidFill>
                  <a:srgbClr val="00006d"/>
                </a:solidFill>
                <a:uFillTx/>
                <a:latin typeface="Marianne"/>
              </a:defRPr>
            </a:lvl1pPr>
          </a:lstStyle>
          <a:p>
            <a:pPr indent="0" algn="r" defTabSz="914400">
              <a:lnSpc>
                <a:spcPct val="100000"/>
              </a:lnSpc>
              <a:buNone/>
            </a:pPr>
            <a:r>
              <a:rPr b="1" lang="fr-FR" sz="750" strike="noStrike" u="none" cap="all">
                <a:solidFill>
                  <a:srgbClr val="00006d"/>
                </a:solidFill>
                <a:uFillTx/>
                <a:latin typeface="Marianne"/>
              </a:rPr>
              <a:t>2025-2026</a:t>
            </a:r>
            <a:endParaRPr b="0" lang="fr-FR" sz="750" strike="noStrike" u="none">
              <a:solidFill>
                <a:srgbClr val="000000"/>
              </a:solidFill>
              <a:uFillTx/>
              <a:latin typeface="Times New Roman"/>
            </a:endParaRPr>
          </a:p>
        </p:txBody>
      </p:sp>
      <p:sp>
        <p:nvSpPr>
          <p:cNvPr id="332" name="Rectangle 6"/>
          <p:cNvSpPr/>
          <p:nvPr/>
        </p:nvSpPr>
        <p:spPr>
          <a:xfrm>
            <a:off x="6876360" y="65160"/>
            <a:ext cx="2134440" cy="4554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fr-FR" sz="1200" strike="noStrike" u="none">
                <a:solidFill>
                  <a:srgbClr val="00006d"/>
                </a:solidFill>
                <a:uFillTx/>
                <a:latin typeface="Marianne"/>
              </a:rPr>
              <a:t>Enregistrez vos demandes</a:t>
            </a:r>
            <a:endParaRPr b="0" lang="fr-FR" sz="1200" strike="noStrike" u="none">
              <a:solidFill>
                <a:srgbClr val="000000"/>
              </a:solidFill>
              <a:uFillTx/>
              <a:latin typeface="Arial"/>
            </a:endParaRPr>
          </a:p>
        </p:txBody>
      </p:sp>
      <p:sp>
        <p:nvSpPr>
          <p:cNvPr id="333" name="Titre 8"/>
          <p:cNvSpPr/>
          <p:nvPr/>
        </p:nvSpPr>
        <p:spPr>
          <a:xfrm>
            <a:off x="4839120" y="2355840"/>
            <a:ext cx="4074120" cy="648720"/>
          </a:xfrm>
          <a:prstGeom prst="rect">
            <a:avLst/>
          </a:prstGeom>
          <a:noFill/>
          <a:ln>
            <a:noFill/>
          </a:ln>
        </p:spPr>
        <p:style>
          <a:lnRef idx="2">
            <a:schemeClr val="accent1">
              <a:shade val="50000"/>
            </a:schemeClr>
          </a:lnRef>
          <a:fillRef idx="1">
            <a:schemeClr val="accent1"/>
          </a:fillRef>
          <a:effectRef idx="0">
            <a:schemeClr val="accent1"/>
          </a:effectRef>
          <a:fontRef idx="minor"/>
        </p:style>
        <p:txBody>
          <a:bodyPr lIns="0" rIns="0" tIns="0" bIns="0" anchor="ctr">
            <a:noAutofit/>
          </a:bodyPr>
          <a:p>
            <a:pPr defTabSz="914400">
              <a:lnSpc>
                <a:spcPct val="90000"/>
              </a:lnSpc>
            </a:pPr>
            <a:r>
              <a:rPr b="1" lang="fr-FR" sz="1400" strike="noStrike" u="none">
                <a:solidFill>
                  <a:schemeClr val="dk2">
                    <a:lumMod val="75000"/>
                  </a:schemeClr>
                </a:solidFill>
                <a:uFillTx/>
                <a:latin typeface="Marianne"/>
              </a:rPr>
              <a:t>Vous devez enregistrer vos demandes pour qu’elles soient </a:t>
            </a:r>
            <a:r>
              <a:rPr b="1" lang="fr-FR" sz="1400" strike="noStrike" u="none">
                <a:solidFill>
                  <a:srgbClr val="00006d"/>
                </a:solidFill>
                <a:uFillTx/>
                <a:latin typeface="Marianne"/>
              </a:rPr>
              <a:t>prises en compte.</a:t>
            </a:r>
            <a:endParaRPr b="0" lang="fr-FR" sz="1400" strike="noStrike" u="none">
              <a:solidFill>
                <a:srgbClr val="000000"/>
              </a:solidFill>
              <a:uFillTx/>
              <a:latin typeface="Arial"/>
            </a:endParaRPr>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334" name="Image 14" descr=""/>
          <p:cNvPicPr/>
          <p:nvPr/>
        </p:nvPicPr>
        <p:blipFill>
          <a:blip r:embed="rId1"/>
          <a:stretch/>
        </p:blipFill>
        <p:spPr>
          <a:xfrm>
            <a:off x="104040" y="915480"/>
            <a:ext cx="5187600" cy="3707640"/>
          </a:xfrm>
          <a:prstGeom prst="rect">
            <a:avLst/>
          </a:prstGeom>
          <a:ln w="0">
            <a:noFill/>
          </a:ln>
        </p:spPr>
      </p:pic>
      <p:sp>
        <p:nvSpPr>
          <p:cNvPr id="335" name="PlaceHolder 1"/>
          <p:cNvSpPr>
            <a:spLocks noGrp="1"/>
          </p:cNvSpPr>
          <p:nvPr>
            <p:ph type="dt" idx="155"/>
          </p:nvPr>
        </p:nvSpPr>
        <p:spPr>
          <a:xfrm>
            <a:off x="7614000" y="4783680"/>
            <a:ext cx="1169640" cy="359640"/>
          </a:xfrm>
          <a:prstGeom prst="rect">
            <a:avLst/>
          </a:prstGeom>
          <a:noFill/>
          <a:ln w="0">
            <a:noFill/>
          </a:ln>
        </p:spPr>
        <p:txBody>
          <a:bodyPr lIns="0" rIns="0" tIns="0" bIns="0" anchor="ctr">
            <a:noAutofit/>
          </a:bodyPr>
          <a:lstStyle>
            <a:lvl1pPr indent="0" algn="r" defTabSz="914400">
              <a:lnSpc>
                <a:spcPct val="100000"/>
              </a:lnSpc>
              <a:buNone/>
              <a:defRPr b="1" lang="fr-FR" sz="750" strike="noStrike" u="none" cap="all">
                <a:solidFill>
                  <a:srgbClr val="00006d"/>
                </a:solidFill>
                <a:uFillTx/>
                <a:latin typeface="Marianne"/>
              </a:defRPr>
            </a:lvl1pPr>
          </a:lstStyle>
          <a:p>
            <a:pPr indent="0" algn="r" defTabSz="914400">
              <a:lnSpc>
                <a:spcPct val="100000"/>
              </a:lnSpc>
              <a:buNone/>
            </a:pPr>
            <a:r>
              <a:rPr b="1" lang="fr-FR" sz="750" strike="noStrike" u="none" cap="all">
                <a:solidFill>
                  <a:srgbClr val="00006d"/>
                </a:solidFill>
                <a:uFillTx/>
                <a:latin typeface="Marianne"/>
              </a:rPr>
              <a:t>2025-2026</a:t>
            </a:r>
            <a:endParaRPr b="0" lang="fr-FR" sz="750" strike="noStrike" u="none">
              <a:solidFill>
                <a:srgbClr val="000000"/>
              </a:solidFill>
              <a:uFillTx/>
              <a:latin typeface="Times New Roman"/>
            </a:endParaRPr>
          </a:p>
        </p:txBody>
      </p:sp>
      <p:sp>
        <p:nvSpPr>
          <p:cNvPr id="336" name="PlaceHolder 2"/>
          <p:cNvSpPr>
            <a:spLocks noGrp="1"/>
          </p:cNvSpPr>
          <p:nvPr>
            <p:ph type="title"/>
          </p:nvPr>
        </p:nvSpPr>
        <p:spPr>
          <a:xfrm>
            <a:off x="5150160" y="627480"/>
            <a:ext cx="3904920" cy="1295640"/>
          </a:xfrm>
          <a:prstGeom prst="rect">
            <a:avLst/>
          </a:prstGeom>
          <a:solidFill>
            <a:schemeClr val="lt1"/>
          </a:solidFill>
          <a:ln w="25560">
            <a:noFill/>
          </a:ln>
        </p:spPr>
        <p:txBody>
          <a:bodyPr lIns="0" rIns="0" tIns="0" bIns="0" anchor="ctr">
            <a:noAutofit/>
          </a:bodyPr>
          <a:p>
            <a:pPr indent="0" defTabSz="914400">
              <a:lnSpc>
                <a:spcPct val="90000"/>
              </a:lnSpc>
              <a:buNone/>
            </a:pPr>
            <a:br>
              <a:rPr sz="1400"/>
            </a:br>
            <a:r>
              <a:rPr b="1" lang="fr-FR" sz="1400" strike="noStrike" u="none">
                <a:solidFill>
                  <a:srgbClr val="00006d"/>
                </a:solidFill>
                <a:uFillTx/>
                <a:latin typeface="Marianne"/>
              </a:rPr>
              <a:t>Une fois enregistrées, vos demandes sont envoyées :</a:t>
            </a:r>
            <a:br>
              <a:rPr sz="1400"/>
            </a:br>
            <a:br>
              <a:rPr sz="1400"/>
            </a:br>
            <a:r>
              <a:rPr b="1" lang="fr-FR" sz="1400" strike="noStrike" u="none">
                <a:solidFill>
                  <a:srgbClr val="00006d"/>
                </a:solidFill>
                <a:uFillTx/>
                <a:latin typeface="Marianne"/>
              </a:rPr>
              <a:t>-  à l’établissement pour que le conseil de classe examine les choix d’orientation ;</a:t>
            </a:r>
            <a:br>
              <a:rPr sz="1400"/>
            </a:br>
            <a:br>
              <a:rPr sz="1400"/>
            </a:br>
            <a:r>
              <a:rPr b="1" lang="fr-FR" sz="1400" strike="noStrike" u="none">
                <a:solidFill>
                  <a:srgbClr val="00006d"/>
                </a:solidFill>
                <a:uFillTx/>
                <a:latin typeface="Marianne"/>
              </a:rPr>
              <a:t>-  à l’académie pour traiter l’admission.</a:t>
            </a:r>
            <a:endParaRPr b="0" lang="fr-FR" sz="1400" strike="noStrike" u="none">
              <a:solidFill>
                <a:schemeClr val="dk1"/>
              </a:solidFill>
              <a:uFillTx/>
              <a:latin typeface="Arial"/>
            </a:endParaRPr>
          </a:p>
        </p:txBody>
      </p:sp>
      <p:sp>
        <p:nvSpPr>
          <p:cNvPr id="337" name="Rectangle 5"/>
          <p:cNvSpPr/>
          <p:nvPr/>
        </p:nvSpPr>
        <p:spPr>
          <a:xfrm>
            <a:off x="6876360" y="65160"/>
            <a:ext cx="2134440" cy="4554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fr-FR" sz="1200" strike="noStrike" u="none">
                <a:solidFill>
                  <a:srgbClr val="00006d"/>
                </a:solidFill>
                <a:uFillTx/>
                <a:latin typeface="Marianne"/>
              </a:rPr>
              <a:t>Enregistrez vos demandes</a:t>
            </a:r>
            <a:endParaRPr b="0" lang="fr-FR" sz="1200" strike="noStrike" u="none">
              <a:solidFill>
                <a:srgbClr val="000000"/>
              </a:solidFill>
              <a:uFillTx/>
              <a:latin typeface="Arial"/>
            </a:endParaRPr>
          </a:p>
        </p:txBody>
      </p:sp>
      <p:sp>
        <p:nvSpPr>
          <p:cNvPr id="338" name="Titre 8"/>
          <p:cNvSpPr/>
          <p:nvPr/>
        </p:nvSpPr>
        <p:spPr>
          <a:xfrm>
            <a:off x="5230440" y="3075840"/>
            <a:ext cx="3744000" cy="1223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0" rIns="0" tIns="0" bIns="0" anchor="ctr">
            <a:noAutofit/>
          </a:bodyPr>
          <a:p>
            <a:pPr defTabSz="914400">
              <a:lnSpc>
                <a:spcPct val="90000"/>
              </a:lnSpc>
            </a:pPr>
            <a:br>
              <a:rPr sz="1400"/>
            </a:br>
            <a:r>
              <a:rPr b="1" lang="fr-FR" sz="1400" strike="noStrike" u="none">
                <a:solidFill>
                  <a:schemeClr val="dk2">
                    <a:lumMod val="75000"/>
                  </a:schemeClr>
                </a:solidFill>
                <a:uFillTx/>
                <a:latin typeface="Marianne"/>
              </a:rPr>
              <a:t>Chaque demande peut être supprimée et l’ordre </a:t>
            </a:r>
            <a:r>
              <a:rPr b="1" lang="fr-FR" sz="1400" strike="noStrike" u="none">
                <a:solidFill>
                  <a:srgbClr val="00006d"/>
                </a:solidFill>
                <a:uFillTx/>
                <a:latin typeface="Marianne"/>
              </a:rPr>
              <a:t>de préférence changé.</a:t>
            </a:r>
            <a:endParaRPr b="0" lang="fr-FR" sz="1400" strike="noStrike" u="none">
              <a:solidFill>
                <a:srgbClr val="000000"/>
              </a:solidFill>
              <a:uFillTx/>
              <a:latin typeface="Arial"/>
            </a:endParaRPr>
          </a:p>
          <a:p>
            <a:pPr defTabSz="914400">
              <a:lnSpc>
                <a:spcPct val="90000"/>
              </a:lnSpc>
            </a:pPr>
            <a:br>
              <a:rPr sz="1400"/>
            </a:br>
            <a:r>
              <a:rPr b="1" lang="fr-FR" sz="1400" strike="noStrike" u="none">
                <a:solidFill>
                  <a:schemeClr val="dk2">
                    <a:lumMod val="75000"/>
                  </a:schemeClr>
                </a:solidFill>
                <a:uFillTx/>
                <a:latin typeface="Marianne"/>
              </a:rPr>
              <a:t>Les modifications restent possibles jusqu’au 26 mai 2026.</a:t>
            </a:r>
            <a:endParaRPr b="0" lang="fr-FR" sz="1400" strike="noStrike" u="none">
              <a:solidFill>
                <a:srgbClr val="000000"/>
              </a:solidFill>
              <a:uFillTx/>
              <a:latin typeface="Arial"/>
            </a:endParaRPr>
          </a:p>
          <a:p>
            <a:pPr defTabSz="914400">
              <a:lnSpc>
                <a:spcPct val="90000"/>
              </a:lnSpc>
            </a:pPr>
            <a:endParaRPr b="0" lang="fr-FR" sz="1400" strike="noStrike" u="none">
              <a:solidFill>
                <a:srgbClr val="000000"/>
              </a:solidFill>
              <a:uFillTx/>
              <a:latin typeface="Arial"/>
            </a:endParaRPr>
          </a:p>
        </p:txBody>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339" name="Image 5" descr=""/>
          <p:cNvPicPr/>
          <p:nvPr/>
        </p:nvPicPr>
        <p:blipFill>
          <a:blip r:embed="rId1"/>
          <a:stretch/>
        </p:blipFill>
        <p:spPr>
          <a:xfrm>
            <a:off x="1331640" y="175320"/>
            <a:ext cx="5182200" cy="3671640"/>
          </a:xfrm>
          <a:prstGeom prst="rect">
            <a:avLst/>
          </a:prstGeom>
          <a:ln w="0">
            <a:noFill/>
          </a:ln>
        </p:spPr>
      </p:pic>
      <p:sp>
        <p:nvSpPr>
          <p:cNvPr id="340" name="PlaceHolder 1"/>
          <p:cNvSpPr>
            <a:spLocks noGrp="1"/>
          </p:cNvSpPr>
          <p:nvPr>
            <p:ph type="dt" idx="156"/>
          </p:nvPr>
        </p:nvSpPr>
        <p:spPr>
          <a:xfrm>
            <a:off x="7614000" y="4783680"/>
            <a:ext cx="1169640" cy="359640"/>
          </a:xfrm>
          <a:prstGeom prst="rect">
            <a:avLst/>
          </a:prstGeom>
          <a:noFill/>
          <a:ln w="0">
            <a:noFill/>
          </a:ln>
        </p:spPr>
        <p:txBody>
          <a:bodyPr lIns="0" rIns="0" tIns="0" bIns="0" anchor="ctr">
            <a:noAutofit/>
          </a:bodyPr>
          <a:lstStyle>
            <a:lvl1pPr indent="0" algn="r" defTabSz="914400">
              <a:lnSpc>
                <a:spcPct val="100000"/>
              </a:lnSpc>
              <a:buNone/>
              <a:defRPr b="1" lang="fr-FR" sz="750" strike="noStrike" u="none" cap="all">
                <a:solidFill>
                  <a:srgbClr val="00006d"/>
                </a:solidFill>
                <a:uFillTx/>
                <a:latin typeface="Marianne"/>
              </a:defRPr>
            </a:lvl1pPr>
          </a:lstStyle>
          <a:p>
            <a:pPr indent="0" algn="r" defTabSz="914400">
              <a:lnSpc>
                <a:spcPct val="100000"/>
              </a:lnSpc>
              <a:buNone/>
            </a:pPr>
            <a:r>
              <a:rPr b="1" lang="fr-FR" sz="750" strike="noStrike" u="none" cap="all">
                <a:solidFill>
                  <a:srgbClr val="00006d"/>
                </a:solidFill>
                <a:uFillTx/>
                <a:latin typeface="Marianne"/>
              </a:rPr>
              <a:t>2025-2026</a:t>
            </a:r>
            <a:endParaRPr b="0" lang="fr-FR" sz="750" strike="noStrike" u="none">
              <a:solidFill>
                <a:srgbClr val="000000"/>
              </a:solidFill>
              <a:uFillTx/>
              <a:latin typeface="Times New Roman"/>
            </a:endParaRPr>
          </a:p>
        </p:txBody>
      </p:sp>
      <p:sp>
        <p:nvSpPr>
          <p:cNvPr id="341" name="PlaceHolder 2"/>
          <p:cNvSpPr>
            <a:spLocks noGrp="1"/>
          </p:cNvSpPr>
          <p:nvPr>
            <p:ph type="title"/>
          </p:nvPr>
        </p:nvSpPr>
        <p:spPr>
          <a:xfrm>
            <a:off x="89640" y="3822840"/>
            <a:ext cx="8964000" cy="1295640"/>
          </a:xfrm>
          <a:prstGeom prst="rect">
            <a:avLst/>
          </a:prstGeom>
          <a:noFill/>
          <a:ln w="25560">
            <a:noFill/>
          </a:ln>
        </p:spPr>
        <p:txBody>
          <a:bodyPr lIns="0" rIns="0" tIns="0" bIns="0" anchor="ctr">
            <a:noAutofit/>
          </a:bodyPr>
          <a:p>
            <a:pPr indent="0" defTabSz="914400">
              <a:lnSpc>
                <a:spcPct val="90000"/>
              </a:lnSpc>
              <a:buNone/>
            </a:pPr>
            <a:r>
              <a:rPr b="1" lang="fr-FR" sz="1400" strike="noStrike" u="none">
                <a:solidFill>
                  <a:schemeClr val="dk2">
                    <a:lumMod val="75000"/>
                  </a:schemeClr>
                </a:solidFill>
                <a:uFillTx/>
                <a:latin typeface="Marianne"/>
              </a:rPr>
              <a:t>Les choix d’orientation sont </a:t>
            </a:r>
            <a:r>
              <a:rPr b="1" lang="fr-FR" sz="1400" strike="noStrike" u="none">
                <a:solidFill>
                  <a:srgbClr val="00006d"/>
                </a:solidFill>
                <a:uFillTx/>
                <a:latin typeface="Marianne"/>
              </a:rPr>
              <a:t>déduits de </a:t>
            </a:r>
            <a:r>
              <a:rPr b="1" lang="fr-FR" sz="1400" strike="noStrike" u="none">
                <a:solidFill>
                  <a:schemeClr val="dk2">
                    <a:lumMod val="75000"/>
                  </a:schemeClr>
                </a:solidFill>
                <a:uFillTx/>
                <a:latin typeface="Marianne"/>
              </a:rPr>
              <a:t>vos demandes.</a:t>
            </a:r>
            <a:br>
              <a:rPr sz="1400"/>
            </a:br>
            <a:r>
              <a:rPr b="1" lang="fr-FR" sz="1400" strike="noStrike" u="none">
                <a:solidFill>
                  <a:schemeClr val="dk2">
                    <a:lumMod val="75000"/>
                  </a:schemeClr>
                </a:solidFill>
                <a:uFillTx/>
                <a:latin typeface="Marianne"/>
              </a:rPr>
              <a:t>Dans cet exemple, le conseil de classe sera informé d’un choix d’orientation en 2</a:t>
            </a:r>
            <a:r>
              <a:rPr b="1" lang="fr-FR" sz="1400" strike="noStrike" u="none" baseline="30000">
                <a:solidFill>
                  <a:schemeClr val="dk2">
                    <a:lumMod val="75000"/>
                  </a:schemeClr>
                </a:solidFill>
                <a:uFillTx/>
                <a:latin typeface="Marianne"/>
              </a:rPr>
              <a:t>de</a:t>
            </a:r>
            <a:r>
              <a:rPr b="1" lang="fr-FR" sz="1400" strike="noStrike" u="none">
                <a:solidFill>
                  <a:schemeClr val="dk2">
                    <a:lumMod val="75000"/>
                  </a:schemeClr>
                </a:solidFill>
                <a:uFillTx/>
                <a:latin typeface="Marianne"/>
              </a:rPr>
              <a:t> générale et technologique et 1</a:t>
            </a:r>
            <a:r>
              <a:rPr b="1" lang="fr-FR" sz="1400" strike="noStrike" u="none" baseline="30000">
                <a:solidFill>
                  <a:schemeClr val="dk2">
                    <a:lumMod val="75000"/>
                  </a:schemeClr>
                </a:solidFill>
                <a:uFillTx/>
                <a:latin typeface="Marianne"/>
              </a:rPr>
              <a:t>re</a:t>
            </a:r>
            <a:r>
              <a:rPr b="1" lang="fr-FR" sz="1400" strike="noStrike" u="none">
                <a:solidFill>
                  <a:schemeClr val="dk2">
                    <a:lumMod val="75000"/>
                  </a:schemeClr>
                </a:solidFill>
                <a:uFillTx/>
                <a:latin typeface="Marianne"/>
              </a:rPr>
              <a:t> année de CAP ou de CAP agricole.</a:t>
            </a:r>
            <a:br>
              <a:rPr sz="1400"/>
            </a:br>
            <a:br>
              <a:rPr sz="1400"/>
            </a:br>
            <a:r>
              <a:rPr b="1" lang="fr-FR" sz="1400" strike="noStrike" u="none">
                <a:solidFill>
                  <a:schemeClr val="dk2">
                    <a:lumMod val="75000"/>
                  </a:schemeClr>
                </a:solidFill>
                <a:uFillTx/>
                <a:latin typeface="Marianne"/>
              </a:rPr>
              <a:t>Le récapitulatif de vos demandes vous est transmis par courriel ainsi qu’aux autres représentants légaux de l’élève.</a:t>
            </a:r>
            <a:br>
              <a:rPr sz="1400"/>
            </a:br>
            <a:endParaRPr b="0" lang="fr-FR" sz="1400" strike="noStrike" u="none">
              <a:solidFill>
                <a:schemeClr val="dk1"/>
              </a:solidFill>
              <a:uFillTx/>
              <a:latin typeface="Arial"/>
            </a:endParaRPr>
          </a:p>
        </p:txBody>
      </p:sp>
      <p:sp>
        <p:nvSpPr>
          <p:cNvPr id="342" name="Rectangle 9"/>
          <p:cNvSpPr/>
          <p:nvPr/>
        </p:nvSpPr>
        <p:spPr>
          <a:xfrm>
            <a:off x="6876360" y="65160"/>
            <a:ext cx="2134440" cy="4554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fr-FR" sz="1200" strike="noStrike" u="none">
                <a:solidFill>
                  <a:srgbClr val="00006d"/>
                </a:solidFill>
                <a:uFillTx/>
                <a:latin typeface="Marianne"/>
              </a:rPr>
              <a:t>Enregistrez vos demandes</a:t>
            </a:r>
            <a:endParaRPr b="0" lang="fr-FR" sz="1200" strike="noStrike" u="none">
              <a:solidFill>
                <a:srgbClr val="000000"/>
              </a:solidFill>
              <a:uFillTx/>
              <a:latin typeface="Arial"/>
            </a:endParaRPr>
          </a:p>
        </p:txBody>
      </p:sp>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43" name="PlaceHolder 1"/>
          <p:cNvSpPr>
            <a:spLocks noGrp="1"/>
          </p:cNvSpPr>
          <p:nvPr>
            <p:ph type="dt" idx="157"/>
          </p:nvPr>
        </p:nvSpPr>
        <p:spPr>
          <a:xfrm>
            <a:off x="7614000" y="4783680"/>
            <a:ext cx="1169640" cy="359640"/>
          </a:xfrm>
          <a:prstGeom prst="rect">
            <a:avLst/>
          </a:prstGeom>
          <a:noFill/>
          <a:ln w="0">
            <a:noFill/>
          </a:ln>
        </p:spPr>
        <p:txBody>
          <a:bodyPr lIns="0" rIns="0" tIns="0" bIns="0" anchor="ctr">
            <a:noAutofit/>
          </a:bodyPr>
          <a:lstStyle>
            <a:lvl1pPr indent="0" algn="r" defTabSz="914400">
              <a:lnSpc>
                <a:spcPct val="100000"/>
              </a:lnSpc>
              <a:buNone/>
              <a:defRPr b="1" lang="fr-FR" sz="750" strike="noStrike" u="none" cap="all">
                <a:solidFill>
                  <a:srgbClr val="00006d"/>
                </a:solidFill>
                <a:uFillTx/>
                <a:latin typeface="Marianne"/>
              </a:defRPr>
            </a:lvl1pPr>
          </a:lstStyle>
          <a:p>
            <a:pPr indent="0" algn="r" defTabSz="914400">
              <a:lnSpc>
                <a:spcPct val="100000"/>
              </a:lnSpc>
              <a:buNone/>
            </a:pPr>
            <a:r>
              <a:rPr b="1" lang="fr-FR" sz="750" strike="noStrike" u="none" cap="all">
                <a:solidFill>
                  <a:srgbClr val="00006d"/>
                </a:solidFill>
                <a:uFillTx/>
                <a:latin typeface="Marianne"/>
              </a:rPr>
              <a:t>2025-2026</a:t>
            </a:r>
            <a:endParaRPr b="0" lang="fr-FR" sz="750" strike="noStrike" u="none">
              <a:solidFill>
                <a:srgbClr val="000000"/>
              </a:solidFill>
              <a:uFillTx/>
              <a:latin typeface="Times New Roman"/>
            </a:endParaRPr>
          </a:p>
        </p:txBody>
      </p:sp>
      <p:sp>
        <p:nvSpPr>
          <p:cNvPr id="344" name="ZoneTexte 7"/>
          <p:cNvSpPr/>
          <p:nvPr/>
        </p:nvSpPr>
        <p:spPr>
          <a:xfrm>
            <a:off x="0" y="1032120"/>
            <a:ext cx="9143640" cy="3991680"/>
          </a:xfrm>
          <a:prstGeom prst="rect">
            <a:avLst/>
          </a:prstGeom>
          <a:solidFill>
            <a:srgbClr val="475e9f"/>
          </a:solidFill>
          <a:ln w="0">
            <a:noFill/>
          </a:ln>
        </p:spPr>
        <p:style>
          <a:lnRef idx="0"/>
          <a:fillRef idx="0"/>
          <a:effectRef idx="0"/>
          <a:fontRef idx="minor"/>
        </p:style>
        <p:txBody>
          <a:bodyPr lIns="90000" rIns="90000" tIns="45000" bIns="45000" anchor="t">
            <a:spAutoFit/>
          </a:bodyPr>
          <a:p>
            <a:pPr defTabSz="914400">
              <a:lnSpc>
                <a:spcPct val="100000"/>
              </a:lnSpc>
            </a:pPr>
            <a:endParaRPr b="0" lang="fr-FR" sz="3200" strike="noStrike" u="none">
              <a:solidFill>
                <a:srgbClr val="ffffff"/>
              </a:solidFill>
              <a:uFillTx/>
              <a:latin typeface="Arial"/>
            </a:endParaRPr>
          </a:p>
          <a:p>
            <a:pPr defTabSz="914400">
              <a:lnSpc>
                <a:spcPct val="100000"/>
              </a:lnSpc>
            </a:pPr>
            <a:endParaRPr b="0" lang="fr-FR" sz="3200" strike="noStrike" u="none">
              <a:solidFill>
                <a:srgbClr val="ffffff"/>
              </a:solidFill>
              <a:uFillTx/>
              <a:latin typeface="Arial"/>
            </a:endParaRPr>
          </a:p>
          <a:p>
            <a:pPr defTabSz="914400">
              <a:lnSpc>
                <a:spcPct val="100000"/>
              </a:lnSpc>
            </a:pPr>
            <a:endParaRPr b="0" lang="fr-FR" sz="3200" strike="noStrike" u="none">
              <a:solidFill>
                <a:srgbClr val="ffffff"/>
              </a:solidFill>
              <a:uFillTx/>
              <a:latin typeface="Arial"/>
            </a:endParaRPr>
          </a:p>
          <a:p>
            <a:pPr defTabSz="914400">
              <a:lnSpc>
                <a:spcPct val="100000"/>
              </a:lnSpc>
            </a:pPr>
            <a:r>
              <a:rPr b="1" lang="fr-FR" sz="3200" strike="noStrike" u="none">
                <a:solidFill>
                  <a:schemeClr val="lt1"/>
                </a:solidFill>
                <a:uFillTx/>
                <a:latin typeface="Marianne"/>
              </a:rPr>
              <a:t>Répondez aux propositions d’orientation</a:t>
            </a:r>
            <a:endParaRPr b="0" lang="fr-FR" sz="3200" strike="noStrike" u="none">
              <a:solidFill>
                <a:srgbClr val="ffffff"/>
              </a:solidFill>
              <a:uFillTx/>
              <a:latin typeface="Arial"/>
            </a:endParaRPr>
          </a:p>
          <a:p>
            <a:pPr defTabSz="914400">
              <a:lnSpc>
                <a:spcPct val="100000"/>
              </a:lnSpc>
            </a:pPr>
            <a:r>
              <a:rPr b="0" lang="fr-FR" sz="2400" strike="noStrike" u="none">
                <a:solidFill>
                  <a:schemeClr val="lt1"/>
                </a:solidFill>
                <a:uFillTx/>
                <a:latin typeface="Marianne"/>
              </a:rPr>
              <a:t> </a:t>
            </a:r>
            <a:endParaRPr b="0" lang="fr-FR" sz="2400" strike="noStrike" u="none">
              <a:solidFill>
                <a:srgbClr val="ffffff"/>
              </a:solidFill>
              <a:uFillTx/>
              <a:latin typeface="Arial"/>
            </a:endParaRPr>
          </a:p>
          <a:p>
            <a:pPr defTabSz="914400">
              <a:lnSpc>
                <a:spcPct val="100000"/>
              </a:lnSpc>
            </a:pPr>
            <a:endParaRPr b="0" lang="fr-FR" sz="2400" strike="noStrike" u="none">
              <a:solidFill>
                <a:srgbClr val="ffffff"/>
              </a:solidFill>
              <a:uFillTx/>
              <a:latin typeface="Arial"/>
            </a:endParaRPr>
          </a:p>
          <a:p>
            <a:pPr defTabSz="914400">
              <a:lnSpc>
                <a:spcPct val="100000"/>
              </a:lnSpc>
            </a:pPr>
            <a:endParaRPr b="0" lang="fr-FR" sz="2400" strike="noStrike" u="none">
              <a:solidFill>
                <a:srgbClr val="ffffff"/>
              </a:solidFill>
              <a:uFillTx/>
              <a:latin typeface="Arial"/>
            </a:endParaRPr>
          </a:p>
          <a:p>
            <a:pPr defTabSz="914400">
              <a:lnSpc>
                <a:spcPct val="100000"/>
              </a:lnSpc>
            </a:pPr>
            <a:endParaRPr b="0" lang="fr-FR" sz="2400" strike="noStrike" u="none">
              <a:solidFill>
                <a:srgbClr val="ffffff"/>
              </a:solidFill>
              <a:uFillTx/>
              <a:latin typeface="Arial"/>
            </a:endParaRPr>
          </a:p>
        </p:txBody>
      </p:sp>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45" name="PlaceHolder 1"/>
          <p:cNvSpPr>
            <a:spLocks noGrp="1"/>
          </p:cNvSpPr>
          <p:nvPr>
            <p:ph type="dt" idx="158"/>
          </p:nvPr>
        </p:nvSpPr>
        <p:spPr>
          <a:xfrm>
            <a:off x="7614000" y="4783680"/>
            <a:ext cx="1169640" cy="359640"/>
          </a:xfrm>
          <a:prstGeom prst="rect">
            <a:avLst/>
          </a:prstGeom>
          <a:noFill/>
          <a:ln w="0">
            <a:noFill/>
          </a:ln>
        </p:spPr>
        <p:txBody>
          <a:bodyPr lIns="0" rIns="0" tIns="0" bIns="0" anchor="ctr">
            <a:noAutofit/>
          </a:bodyPr>
          <a:lstStyle>
            <a:lvl1pPr indent="0" algn="r" defTabSz="914400">
              <a:lnSpc>
                <a:spcPct val="100000"/>
              </a:lnSpc>
              <a:buNone/>
              <a:defRPr b="1" lang="fr-FR" sz="750" strike="noStrike" u="none" cap="all">
                <a:solidFill>
                  <a:srgbClr val="00006d"/>
                </a:solidFill>
                <a:uFillTx/>
                <a:latin typeface="Marianne"/>
              </a:defRPr>
            </a:lvl1pPr>
          </a:lstStyle>
          <a:p>
            <a:pPr indent="0" algn="r" defTabSz="914400">
              <a:lnSpc>
                <a:spcPct val="100000"/>
              </a:lnSpc>
              <a:buNone/>
            </a:pPr>
            <a:r>
              <a:rPr b="1" lang="fr-FR" sz="750" strike="noStrike" u="none" cap="all">
                <a:solidFill>
                  <a:srgbClr val="00006d"/>
                </a:solidFill>
                <a:uFillTx/>
                <a:latin typeface="Marianne"/>
              </a:rPr>
              <a:t>2025-2026</a:t>
            </a:r>
            <a:endParaRPr b="0" lang="fr-FR" sz="750" strike="noStrike" u="none">
              <a:solidFill>
                <a:srgbClr val="000000"/>
              </a:solidFill>
              <a:uFillTx/>
              <a:latin typeface="Times New Roman"/>
            </a:endParaRPr>
          </a:p>
        </p:txBody>
      </p:sp>
      <p:sp>
        <p:nvSpPr>
          <p:cNvPr id="346" name="Rectangle 6"/>
          <p:cNvSpPr/>
          <p:nvPr/>
        </p:nvSpPr>
        <p:spPr>
          <a:xfrm>
            <a:off x="6084000" y="77760"/>
            <a:ext cx="2880000" cy="30312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fr-FR" sz="1400" strike="noStrike" u="none">
                <a:solidFill>
                  <a:srgbClr val="00006d"/>
                </a:solidFill>
                <a:uFillTx/>
                <a:latin typeface="Marianne"/>
              </a:rPr>
              <a:t>Répondez aux propositions</a:t>
            </a:r>
            <a:endParaRPr b="0" lang="fr-FR" sz="1400" strike="noStrike" u="none">
              <a:solidFill>
                <a:srgbClr val="000000"/>
              </a:solidFill>
              <a:uFillTx/>
              <a:latin typeface="Arial"/>
            </a:endParaRPr>
          </a:p>
        </p:txBody>
      </p:sp>
      <p:sp>
        <p:nvSpPr>
          <p:cNvPr id="347" name="PlaceHolder 2"/>
          <p:cNvSpPr>
            <a:spLocks noGrp="1"/>
          </p:cNvSpPr>
          <p:nvPr>
            <p:ph type="title"/>
          </p:nvPr>
        </p:nvSpPr>
        <p:spPr>
          <a:xfrm>
            <a:off x="323640" y="987480"/>
            <a:ext cx="8640720" cy="3672000"/>
          </a:xfrm>
          <a:prstGeom prst="rect">
            <a:avLst/>
          </a:prstGeom>
          <a:noFill/>
          <a:ln w="25560">
            <a:noFill/>
          </a:ln>
        </p:spPr>
        <p:txBody>
          <a:bodyPr lIns="0" rIns="0" tIns="0" bIns="0" anchor="ctr">
            <a:noAutofit/>
          </a:bodyPr>
          <a:p>
            <a:pPr indent="0" defTabSz="914400">
              <a:lnSpc>
                <a:spcPct val="90000"/>
              </a:lnSpc>
              <a:buNone/>
            </a:pPr>
            <a:r>
              <a:rPr b="1" lang="fr-FR" sz="1400" strike="noStrike" u="none">
                <a:solidFill>
                  <a:schemeClr val="dk2">
                    <a:lumMod val="75000"/>
                  </a:schemeClr>
                </a:solidFill>
                <a:uFillTx/>
                <a:latin typeface="Marianne"/>
              </a:rPr>
              <a:t>Le conseil de classe étudie vos choix d’orientation et il y répond par une ou plusieurs propositions d’orientation.</a:t>
            </a:r>
            <a:r>
              <a:rPr b="1" lang="fr-FR" sz="1400" strike="noStrike" u="none">
                <a:solidFill>
                  <a:srgbClr val="ff0000"/>
                </a:solidFill>
                <a:uFillTx/>
                <a:latin typeface="Marianne"/>
              </a:rPr>
              <a:t> </a:t>
            </a:r>
            <a:r>
              <a:rPr b="1" lang="fr-FR" sz="1400" strike="noStrike" u="none">
                <a:solidFill>
                  <a:srgbClr val="00006d"/>
                </a:solidFill>
                <a:uFillTx/>
                <a:latin typeface="Marianne"/>
              </a:rPr>
              <a:t>Vous consultez ces propositions dans le service en ligne.</a:t>
            </a:r>
            <a:br>
              <a:rPr sz="1400"/>
            </a:br>
            <a:br>
              <a:rPr sz="1400"/>
            </a:br>
            <a:r>
              <a:rPr b="1" lang="fr-FR" sz="1400" strike="noStrike" u="none">
                <a:solidFill>
                  <a:srgbClr val="00006d"/>
                </a:solidFill>
                <a:uFillTx/>
                <a:latin typeface="Marianne"/>
              </a:rPr>
              <a:t>Si vous n’obtenez pas une proposition d’orientation dans la voie correspondant à une formation que vous avez demandée, vous ne pourrez pas y être admis.</a:t>
            </a:r>
            <a:br>
              <a:rPr sz="1400"/>
            </a:br>
            <a:br>
              <a:rPr sz="1400"/>
            </a:br>
            <a:r>
              <a:rPr b="1" lang="fr-FR" sz="1400" strike="noStrike" u="none">
                <a:solidFill>
                  <a:schemeClr val="dk2">
                    <a:lumMod val="75000"/>
                  </a:schemeClr>
                </a:solidFill>
                <a:uFillTx/>
                <a:latin typeface="Marianne"/>
              </a:rPr>
              <a:t>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a:t>
            </a:r>
            <a:br>
              <a:rPr sz="1400"/>
            </a:br>
            <a:br>
              <a:rPr sz="1400"/>
            </a:br>
            <a:r>
              <a:rPr b="1" lang="fr-FR" sz="1400" strike="noStrike" u="none">
                <a:solidFill>
                  <a:schemeClr val="dk2">
                    <a:lumMod val="75000"/>
                  </a:schemeClr>
                </a:solidFill>
                <a:uFillTx/>
                <a:latin typeface="Marianne"/>
              </a:rPr>
              <a:t>L’affectation au lycée tient donc compte de la décision d’orientation du conseil de classe, ainsi que du nombre de places disponibles dans chaque offre de formation.</a:t>
            </a:r>
            <a:br>
              <a:rPr sz="1400"/>
            </a:br>
            <a:br>
              <a:rPr sz="1400"/>
            </a:br>
            <a:r>
              <a:rPr b="1" lang="fr-FR" sz="1400" strike="noStrike" u="none">
                <a:solidFill>
                  <a:schemeClr val="dk2">
                    <a:lumMod val="75000"/>
                  </a:schemeClr>
                </a:solidFill>
                <a:uFillTx/>
                <a:latin typeface="Marianne"/>
              </a:rPr>
              <a:t>Si vous avez des questions ou des difficultés vous pouvez vous adresser à votre établissement.</a:t>
            </a:r>
            <a:endParaRPr b="0" lang="fr-FR" sz="1400" strike="noStrike" u="none">
              <a:solidFill>
                <a:schemeClr val="dk1"/>
              </a:solidFill>
              <a:uFillTx/>
              <a:latin typeface="Arial"/>
            </a:endParaRPr>
          </a:p>
        </p:txBody>
      </p:sp>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348" name="Image 2" descr=""/>
          <p:cNvPicPr/>
          <p:nvPr/>
        </p:nvPicPr>
        <p:blipFill>
          <a:blip r:embed="rId1"/>
          <a:stretch/>
        </p:blipFill>
        <p:spPr>
          <a:xfrm>
            <a:off x="1475640" y="794880"/>
            <a:ext cx="6543000" cy="4139640"/>
          </a:xfrm>
          <a:prstGeom prst="rect">
            <a:avLst/>
          </a:prstGeom>
          <a:ln w="0">
            <a:noFill/>
          </a:ln>
        </p:spPr>
      </p:pic>
      <p:sp>
        <p:nvSpPr>
          <p:cNvPr id="349" name="PlaceHolder 1"/>
          <p:cNvSpPr>
            <a:spLocks noGrp="1"/>
          </p:cNvSpPr>
          <p:nvPr>
            <p:ph type="dt" idx="159"/>
          </p:nvPr>
        </p:nvSpPr>
        <p:spPr>
          <a:xfrm>
            <a:off x="7614000" y="4783680"/>
            <a:ext cx="1169640" cy="359640"/>
          </a:xfrm>
          <a:prstGeom prst="rect">
            <a:avLst/>
          </a:prstGeom>
          <a:noFill/>
          <a:ln w="0">
            <a:noFill/>
          </a:ln>
        </p:spPr>
        <p:txBody>
          <a:bodyPr lIns="0" rIns="0" tIns="0" bIns="0" anchor="ctr">
            <a:noAutofit/>
          </a:bodyPr>
          <a:lstStyle>
            <a:lvl1pPr indent="0" algn="r" defTabSz="914400">
              <a:lnSpc>
                <a:spcPct val="100000"/>
              </a:lnSpc>
              <a:buNone/>
              <a:defRPr b="1" lang="fr-FR" sz="750" strike="noStrike" u="none" cap="all">
                <a:solidFill>
                  <a:srgbClr val="00006d"/>
                </a:solidFill>
                <a:uFillTx/>
                <a:latin typeface="Marianne"/>
              </a:defRPr>
            </a:lvl1pPr>
          </a:lstStyle>
          <a:p>
            <a:pPr indent="0" algn="r" defTabSz="914400">
              <a:lnSpc>
                <a:spcPct val="100000"/>
              </a:lnSpc>
              <a:buNone/>
            </a:pPr>
            <a:r>
              <a:rPr b="1" lang="fr-FR" sz="750" strike="noStrike" u="none" cap="all">
                <a:solidFill>
                  <a:srgbClr val="00006d"/>
                </a:solidFill>
                <a:uFillTx/>
                <a:latin typeface="Marianne"/>
              </a:rPr>
              <a:t>2025-2026</a:t>
            </a:r>
            <a:endParaRPr b="0" lang="fr-FR" sz="750" strike="noStrike" u="none">
              <a:solidFill>
                <a:srgbClr val="000000"/>
              </a:solidFill>
              <a:uFillTx/>
              <a:latin typeface="Times New Roman"/>
            </a:endParaRPr>
          </a:p>
        </p:txBody>
      </p:sp>
      <p:sp>
        <p:nvSpPr>
          <p:cNvPr id="350" name="Rectangle 7"/>
          <p:cNvSpPr/>
          <p:nvPr/>
        </p:nvSpPr>
        <p:spPr>
          <a:xfrm>
            <a:off x="2843640" y="3507840"/>
            <a:ext cx="5213520" cy="5166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fr-FR" sz="1400" strike="noStrike" u="none">
                <a:solidFill>
                  <a:schemeClr val="dk2">
                    <a:lumMod val="75000"/>
                  </a:schemeClr>
                </a:solidFill>
                <a:uFillTx/>
                <a:latin typeface="Marianne"/>
              </a:rPr>
              <a:t>L’un ou l’autre des représentants légaux peut répondre aux propositions du conseil de classe.</a:t>
            </a:r>
            <a:endParaRPr b="0" lang="fr-FR" sz="1400" strike="noStrike" u="none">
              <a:solidFill>
                <a:srgbClr val="000000"/>
              </a:solidFill>
              <a:uFillTx/>
              <a:latin typeface="Arial"/>
            </a:endParaRPr>
          </a:p>
        </p:txBody>
      </p:sp>
      <p:sp>
        <p:nvSpPr>
          <p:cNvPr id="351" name="Rectangle 5"/>
          <p:cNvSpPr/>
          <p:nvPr/>
        </p:nvSpPr>
        <p:spPr>
          <a:xfrm>
            <a:off x="6084000" y="77760"/>
            <a:ext cx="2880000" cy="30312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fr-FR" sz="1400" strike="noStrike" u="none">
                <a:solidFill>
                  <a:srgbClr val="00006d"/>
                </a:solidFill>
                <a:uFillTx/>
                <a:latin typeface="Marianne"/>
              </a:rPr>
              <a:t>Répondez aux propositions</a:t>
            </a:r>
            <a:endParaRPr b="0" lang="fr-FR" sz="1400" strike="noStrike" u="none">
              <a:solidFill>
                <a:srgbClr val="000000"/>
              </a:solidFill>
              <a:uFillTx/>
              <a:latin typeface="Arial"/>
            </a:endParaRPr>
          </a:p>
        </p:txBody>
      </p:sp>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52" name="PlaceHolder 1"/>
          <p:cNvSpPr>
            <a:spLocks noGrp="1"/>
          </p:cNvSpPr>
          <p:nvPr>
            <p:ph type="dt" idx="160"/>
          </p:nvPr>
        </p:nvSpPr>
        <p:spPr>
          <a:xfrm>
            <a:off x="7614000" y="4783680"/>
            <a:ext cx="1169640" cy="359640"/>
          </a:xfrm>
          <a:prstGeom prst="rect">
            <a:avLst/>
          </a:prstGeom>
          <a:noFill/>
          <a:ln w="0">
            <a:noFill/>
          </a:ln>
        </p:spPr>
        <p:txBody>
          <a:bodyPr lIns="0" rIns="0" tIns="0" bIns="0" anchor="ctr">
            <a:noAutofit/>
          </a:bodyPr>
          <a:lstStyle>
            <a:lvl1pPr indent="0" algn="r" defTabSz="914400">
              <a:lnSpc>
                <a:spcPct val="100000"/>
              </a:lnSpc>
              <a:buNone/>
              <a:defRPr b="1" lang="fr-FR" sz="750" strike="noStrike" u="none" cap="all">
                <a:solidFill>
                  <a:srgbClr val="00006d"/>
                </a:solidFill>
                <a:uFillTx/>
                <a:latin typeface="Marianne"/>
              </a:defRPr>
            </a:lvl1pPr>
          </a:lstStyle>
          <a:p>
            <a:pPr indent="0" algn="r" defTabSz="914400">
              <a:lnSpc>
                <a:spcPct val="100000"/>
              </a:lnSpc>
              <a:buNone/>
            </a:pPr>
            <a:r>
              <a:rPr b="1" lang="fr-FR" sz="750" strike="noStrike" u="none" cap="all">
                <a:solidFill>
                  <a:srgbClr val="00006d"/>
                </a:solidFill>
                <a:uFillTx/>
                <a:latin typeface="Marianne"/>
              </a:rPr>
              <a:t>2025-2026</a:t>
            </a:r>
            <a:endParaRPr b="0" lang="fr-FR" sz="750" strike="noStrike" u="none">
              <a:solidFill>
                <a:srgbClr val="000000"/>
              </a:solidFill>
              <a:uFillTx/>
              <a:latin typeface="Times New Roman"/>
            </a:endParaRPr>
          </a:p>
        </p:txBody>
      </p:sp>
      <p:sp>
        <p:nvSpPr>
          <p:cNvPr id="353" name="Rectangle 9"/>
          <p:cNvSpPr/>
          <p:nvPr/>
        </p:nvSpPr>
        <p:spPr>
          <a:xfrm>
            <a:off x="5410080" y="1707480"/>
            <a:ext cx="3370320" cy="13168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fr-FR" sz="1400" strike="noStrike" u="none">
                <a:solidFill>
                  <a:schemeClr val="dk2">
                    <a:lumMod val="75000"/>
                  </a:schemeClr>
                </a:solidFill>
                <a:uFillTx/>
                <a:latin typeface="Marianne"/>
              </a:rPr>
              <a:t>Une fois la réponse sur l’orientation validée, elle n’est plus modifiable et tous les représentants ainsi que l’élève peuvent consulter celle-ci. </a:t>
            </a:r>
            <a:endParaRPr b="0" lang="fr-FR" sz="1400" strike="noStrike" u="none">
              <a:solidFill>
                <a:srgbClr val="000000"/>
              </a:solidFill>
              <a:uFillTx/>
              <a:latin typeface="Arial"/>
            </a:endParaRPr>
          </a:p>
          <a:p>
            <a:pPr defTabSz="914400">
              <a:lnSpc>
                <a:spcPct val="100000"/>
              </a:lnSpc>
            </a:pPr>
            <a:endParaRPr b="0" lang="fr-FR" sz="1050" strike="noStrike" u="none">
              <a:solidFill>
                <a:srgbClr val="000000"/>
              </a:solidFill>
              <a:uFillTx/>
              <a:latin typeface="Arial"/>
            </a:endParaRPr>
          </a:p>
        </p:txBody>
      </p:sp>
      <p:sp>
        <p:nvSpPr>
          <p:cNvPr id="354" name="Rectangle 8"/>
          <p:cNvSpPr/>
          <p:nvPr/>
        </p:nvSpPr>
        <p:spPr>
          <a:xfrm>
            <a:off x="5504040" y="3326400"/>
            <a:ext cx="3228120" cy="1157040"/>
          </a:xfrm>
          <a:prstGeom prst="rect">
            <a:avLst/>
          </a:prstGeom>
          <a:solidFill>
            <a:schemeClr val="bg1"/>
          </a:solidFill>
          <a:ln w="0">
            <a:noFill/>
          </a:ln>
        </p:spPr>
        <p:style>
          <a:lnRef idx="0"/>
          <a:fillRef idx="0"/>
          <a:effectRef idx="0"/>
          <a:fontRef idx="minor"/>
        </p:style>
        <p:txBody>
          <a:bodyPr lIns="90000" rIns="90000" tIns="45000" bIns="45000" anchor="t">
            <a:spAutoFit/>
          </a:bodyPr>
          <a:p>
            <a:pPr defTabSz="914400">
              <a:lnSpc>
                <a:spcPct val="100000"/>
              </a:lnSpc>
            </a:pPr>
            <a:endParaRPr b="0" lang="fr-FR" sz="1400" strike="noStrike" u="none">
              <a:solidFill>
                <a:srgbClr val="000000"/>
              </a:solidFill>
              <a:uFillTx/>
              <a:latin typeface="Arial"/>
            </a:endParaRPr>
          </a:p>
          <a:p>
            <a:pPr defTabSz="914400">
              <a:lnSpc>
                <a:spcPct val="100000"/>
              </a:lnSpc>
            </a:pPr>
            <a:r>
              <a:rPr b="1" lang="fr-FR" sz="1400" strike="noStrike" u="none">
                <a:solidFill>
                  <a:schemeClr val="dk2">
                    <a:lumMod val="75000"/>
                  </a:schemeClr>
                </a:solidFill>
                <a:uFillTx/>
                <a:latin typeface="Marianne"/>
              </a:rPr>
              <a:t>En cas de désaccord prenez rendez vous avec le chef d’établissement pour la suite de la procédure.</a:t>
            </a:r>
            <a:endParaRPr b="0" lang="fr-FR" sz="1400" strike="noStrike" u="none">
              <a:solidFill>
                <a:srgbClr val="000000"/>
              </a:solidFill>
              <a:uFillTx/>
              <a:latin typeface="Arial"/>
            </a:endParaRPr>
          </a:p>
        </p:txBody>
      </p:sp>
      <p:sp>
        <p:nvSpPr>
          <p:cNvPr id="355" name="Rectangle 7"/>
          <p:cNvSpPr/>
          <p:nvPr/>
        </p:nvSpPr>
        <p:spPr>
          <a:xfrm>
            <a:off x="6084000" y="77760"/>
            <a:ext cx="2880000" cy="30312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fr-FR" sz="1400" strike="noStrike" u="none">
                <a:solidFill>
                  <a:srgbClr val="00006d"/>
                </a:solidFill>
                <a:uFillTx/>
                <a:latin typeface="Marianne"/>
              </a:rPr>
              <a:t>Répondez aux propositions</a:t>
            </a:r>
            <a:endParaRPr b="0" lang="fr-FR" sz="1400" strike="noStrike" u="none">
              <a:solidFill>
                <a:srgbClr val="000000"/>
              </a:solidFill>
              <a:uFillTx/>
              <a:latin typeface="Arial"/>
            </a:endParaRPr>
          </a:p>
        </p:txBody>
      </p:sp>
      <p:pic>
        <p:nvPicPr>
          <p:cNvPr id="356" name="Image 4" descr=""/>
          <p:cNvPicPr/>
          <p:nvPr/>
        </p:nvPicPr>
        <p:blipFill>
          <a:blip r:embed="rId1"/>
          <a:stretch/>
        </p:blipFill>
        <p:spPr>
          <a:xfrm>
            <a:off x="1205640" y="33840"/>
            <a:ext cx="4190040" cy="5075640"/>
          </a:xfrm>
          <a:prstGeom prst="rect">
            <a:avLst/>
          </a:prstGeom>
          <a:ln w="0">
            <a:noFill/>
          </a:ln>
        </p:spPr>
      </p:pic>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3" name="PlaceHolder 1"/>
          <p:cNvSpPr>
            <a:spLocks noGrp="1"/>
          </p:cNvSpPr>
          <p:nvPr>
            <p:ph type="dt" idx="143"/>
          </p:nvPr>
        </p:nvSpPr>
        <p:spPr>
          <a:xfrm>
            <a:off x="7614000" y="4783680"/>
            <a:ext cx="1169640" cy="359640"/>
          </a:xfrm>
          <a:prstGeom prst="rect">
            <a:avLst/>
          </a:prstGeom>
          <a:noFill/>
          <a:ln w="0">
            <a:noFill/>
          </a:ln>
        </p:spPr>
        <p:txBody>
          <a:bodyPr lIns="0" rIns="0" tIns="0" bIns="0" anchor="ctr">
            <a:noAutofit/>
          </a:bodyPr>
          <a:lstStyle>
            <a:lvl1pPr indent="0" algn="r" defTabSz="914400">
              <a:lnSpc>
                <a:spcPct val="100000"/>
              </a:lnSpc>
              <a:buNone/>
              <a:defRPr b="1" lang="fr-FR" sz="750" strike="noStrike" u="none" cap="all">
                <a:solidFill>
                  <a:srgbClr val="00006d"/>
                </a:solidFill>
                <a:uFillTx/>
                <a:latin typeface="Marianne"/>
              </a:defRPr>
            </a:lvl1pPr>
          </a:lstStyle>
          <a:p>
            <a:pPr indent="0" algn="r" defTabSz="914400">
              <a:lnSpc>
                <a:spcPct val="100000"/>
              </a:lnSpc>
              <a:buNone/>
            </a:pPr>
            <a:r>
              <a:rPr b="1" lang="fr-FR" sz="750" strike="noStrike" u="none" cap="all">
                <a:solidFill>
                  <a:srgbClr val="00006d"/>
                </a:solidFill>
                <a:uFillTx/>
                <a:latin typeface="Marianne"/>
              </a:rPr>
              <a:t>2025-2026</a:t>
            </a:r>
            <a:endParaRPr b="0" lang="fr-FR" sz="750" strike="noStrike" u="none">
              <a:solidFill>
                <a:srgbClr val="000000"/>
              </a:solidFill>
              <a:uFillTx/>
              <a:latin typeface="Times New Roman"/>
            </a:endParaRPr>
          </a:p>
        </p:txBody>
      </p:sp>
      <p:sp>
        <p:nvSpPr>
          <p:cNvPr id="294" name="ZoneTexte 14"/>
          <p:cNvSpPr/>
          <p:nvPr/>
        </p:nvSpPr>
        <p:spPr>
          <a:xfrm>
            <a:off x="0" y="874800"/>
            <a:ext cx="9143640" cy="4235400"/>
          </a:xfrm>
          <a:prstGeom prst="rect">
            <a:avLst/>
          </a:prstGeom>
          <a:solidFill>
            <a:srgbClr val="475e9f"/>
          </a:solidFill>
          <a:ln w="0">
            <a:noFill/>
          </a:ln>
        </p:spPr>
        <p:style>
          <a:lnRef idx="0"/>
          <a:fillRef idx="0"/>
          <a:effectRef idx="0"/>
          <a:fontRef idx="minor"/>
        </p:style>
        <p:txBody>
          <a:bodyPr lIns="90000" rIns="90000" tIns="45000" bIns="45000" anchor="t">
            <a:spAutoFit/>
          </a:bodyPr>
          <a:p>
            <a:pPr defTabSz="914400">
              <a:lnSpc>
                <a:spcPct val="100000"/>
              </a:lnSpc>
            </a:pPr>
            <a:endParaRPr b="0" lang="fr-FR" sz="3200" strike="noStrike" u="none">
              <a:solidFill>
                <a:srgbClr val="ffffff"/>
              </a:solidFill>
              <a:uFillTx/>
              <a:latin typeface="Arial"/>
            </a:endParaRPr>
          </a:p>
          <a:p>
            <a:pPr defTabSz="914400">
              <a:lnSpc>
                <a:spcPct val="100000"/>
              </a:lnSpc>
            </a:pPr>
            <a:r>
              <a:rPr b="1" lang="fr-FR" sz="3200" strike="noStrike" u="none">
                <a:solidFill>
                  <a:schemeClr val="lt1"/>
                </a:solidFill>
                <a:uFillTx/>
                <a:latin typeface="Marianne"/>
              </a:rPr>
              <a:t>Connectez vous au service en ligne Orientation</a:t>
            </a:r>
            <a:endParaRPr b="0" lang="fr-FR" sz="3200" strike="noStrike" u="none">
              <a:solidFill>
                <a:srgbClr val="ffffff"/>
              </a:solidFill>
              <a:uFillTx/>
              <a:latin typeface="Arial"/>
            </a:endParaRPr>
          </a:p>
          <a:p>
            <a:pPr defTabSz="914400">
              <a:lnSpc>
                <a:spcPct val="100000"/>
              </a:lnSpc>
            </a:pPr>
            <a:endParaRPr b="0" lang="fr-FR" sz="3200" strike="noStrike" u="none">
              <a:solidFill>
                <a:srgbClr val="ffffff"/>
              </a:solidFill>
              <a:uFillTx/>
              <a:latin typeface="Arial"/>
            </a:endParaRPr>
          </a:p>
          <a:p>
            <a:pPr defTabSz="914400">
              <a:lnSpc>
                <a:spcPct val="100000"/>
              </a:lnSpc>
            </a:pPr>
            <a:r>
              <a:rPr b="1" lang="fr-FR" sz="2400" strike="noStrike" u="none">
                <a:solidFill>
                  <a:schemeClr val="lt1"/>
                </a:solidFill>
                <a:uFillTx/>
                <a:latin typeface="Marianne"/>
              </a:rPr>
              <a:t>Compatible avec tous types de supports, tablettes,    smartphones, ordinateurs</a:t>
            </a:r>
            <a:endParaRPr b="0" lang="fr-FR" sz="2400" strike="noStrike" u="none">
              <a:solidFill>
                <a:srgbClr val="ffffff"/>
              </a:solidFill>
              <a:uFillTx/>
              <a:latin typeface="Arial"/>
            </a:endParaRPr>
          </a:p>
          <a:p>
            <a:pPr defTabSz="914400">
              <a:lnSpc>
                <a:spcPct val="100000"/>
              </a:lnSpc>
            </a:pPr>
            <a:endParaRPr b="0" lang="fr-FR" sz="2400" strike="noStrike" u="none">
              <a:solidFill>
                <a:srgbClr val="ffffff"/>
              </a:solidFill>
              <a:uFillTx/>
              <a:latin typeface="Arial"/>
            </a:endParaRPr>
          </a:p>
          <a:p>
            <a:pPr defTabSz="914400">
              <a:lnSpc>
                <a:spcPct val="100000"/>
              </a:lnSpc>
            </a:pPr>
            <a:r>
              <a:rPr b="1" lang="fr-FR" sz="2400" strike="noStrike" u="none">
                <a:solidFill>
                  <a:schemeClr val="lt1"/>
                </a:solidFill>
                <a:uFillTx/>
                <a:latin typeface="Marianne"/>
              </a:rPr>
              <a:t>Accès avec l’adresse unique teleservices.education.gouv.fr</a:t>
            </a:r>
            <a:endParaRPr b="0" lang="fr-FR" sz="2400" strike="noStrike" u="none">
              <a:solidFill>
                <a:srgbClr val="ffffff"/>
              </a:solidFill>
              <a:uFillTx/>
              <a:latin typeface="Arial"/>
            </a:endParaRPr>
          </a:p>
          <a:p>
            <a:pPr defTabSz="914400">
              <a:lnSpc>
                <a:spcPct val="100000"/>
              </a:lnSpc>
            </a:pPr>
            <a:endParaRPr b="0" lang="fr-FR" sz="2400" strike="noStrike" u="none">
              <a:solidFill>
                <a:srgbClr val="ffffff"/>
              </a:solidFill>
              <a:uFillTx/>
              <a:latin typeface="Arial"/>
            </a:endParaRPr>
          </a:p>
        </p:txBody>
      </p:sp>
    </p:spTree>
  </p:cSld>
  <mc:AlternateContent>
    <mc:Choice Requires="p14">
      <p:transition spd="slow" p14:dur="2000"/>
    </mc:Choice>
    <mc:Fallback>
      <p:transition spd="slow"/>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57" name="PlaceHolder 1"/>
          <p:cNvSpPr>
            <a:spLocks noGrp="1"/>
          </p:cNvSpPr>
          <p:nvPr>
            <p:ph type="dt" idx="161"/>
          </p:nvPr>
        </p:nvSpPr>
        <p:spPr>
          <a:xfrm>
            <a:off x="7614000" y="4783680"/>
            <a:ext cx="1169640" cy="359640"/>
          </a:xfrm>
          <a:prstGeom prst="rect">
            <a:avLst/>
          </a:prstGeom>
          <a:noFill/>
          <a:ln w="0">
            <a:noFill/>
          </a:ln>
        </p:spPr>
        <p:txBody>
          <a:bodyPr lIns="0" rIns="0" tIns="0" bIns="0" anchor="ctr">
            <a:noAutofit/>
          </a:bodyPr>
          <a:lstStyle>
            <a:lvl1pPr indent="0" algn="r" defTabSz="914400">
              <a:lnSpc>
                <a:spcPct val="100000"/>
              </a:lnSpc>
              <a:buNone/>
              <a:defRPr b="1" lang="fr-FR" sz="750" strike="noStrike" u="none" cap="all">
                <a:solidFill>
                  <a:srgbClr val="00006d"/>
                </a:solidFill>
                <a:uFillTx/>
                <a:latin typeface="Marianne"/>
              </a:defRPr>
            </a:lvl1pPr>
          </a:lstStyle>
          <a:p>
            <a:pPr indent="0" algn="r" defTabSz="914400">
              <a:lnSpc>
                <a:spcPct val="100000"/>
              </a:lnSpc>
              <a:buNone/>
            </a:pPr>
            <a:r>
              <a:rPr b="1" lang="fr-FR" sz="750" strike="noStrike" u="none" cap="all">
                <a:solidFill>
                  <a:srgbClr val="00006d"/>
                </a:solidFill>
                <a:uFillTx/>
                <a:latin typeface="Marianne"/>
              </a:rPr>
              <a:t>2025-2026</a:t>
            </a:r>
            <a:endParaRPr b="0" lang="fr-FR" sz="750" strike="noStrike" u="none">
              <a:solidFill>
                <a:srgbClr val="000000"/>
              </a:solidFill>
              <a:uFillTx/>
              <a:latin typeface="Times New Roman"/>
            </a:endParaRPr>
          </a:p>
        </p:txBody>
      </p:sp>
      <p:sp>
        <p:nvSpPr>
          <p:cNvPr id="358" name="ZoneTexte 5"/>
          <p:cNvSpPr/>
          <p:nvPr/>
        </p:nvSpPr>
        <p:spPr>
          <a:xfrm>
            <a:off x="0" y="1244160"/>
            <a:ext cx="9143640" cy="3016080"/>
          </a:xfrm>
          <a:prstGeom prst="rect">
            <a:avLst/>
          </a:prstGeom>
          <a:solidFill>
            <a:srgbClr val="475e9f"/>
          </a:solidFill>
          <a:ln w="0">
            <a:noFill/>
          </a:ln>
        </p:spPr>
        <p:style>
          <a:lnRef idx="0"/>
          <a:fillRef idx="0"/>
          <a:effectRef idx="0"/>
          <a:fontRef idx="minor"/>
        </p:style>
        <p:txBody>
          <a:bodyPr lIns="90000" rIns="90000" tIns="45000" bIns="45000" anchor="t">
            <a:spAutoFit/>
          </a:bodyPr>
          <a:p>
            <a:pPr defTabSz="914400">
              <a:lnSpc>
                <a:spcPct val="100000"/>
              </a:lnSpc>
            </a:pPr>
            <a:endParaRPr b="0" lang="fr-FR" sz="3200" strike="noStrike" u="none">
              <a:solidFill>
                <a:srgbClr val="ffffff"/>
              </a:solidFill>
              <a:uFillTx/>
              <a:latin typeface="Arial"/>
            </a:endParaRPr>
          </a:p>
          <a:p>
            <a:pPr defTabSz="914400">
              <a:lnSpc>
                <a:spcPct val="100000"/>
              </a:lnSpc>
            </a:pPr>
            <a:endParaRPr b="0" lang="fr-FR" sz="3200" strike="noStrike" u="none">
              <a:solidFill>
                <a:srgbClr val="ffffff"/>
              </a:solidFill>
              <a:uFillTx/>
              <a:latin typeface="Arial"/>
            </a:endParaRPr>
          </a:p>
          <a:p>
            <a:pPr defTabSz="914400">
              <a:lnSpc>
                <a:spcPct val="100000"/>
              </a:lnSpc>
            </a:pPr>
            <a:r>
              <a:rPr b="1" lang="fr-FR" sz="3200" strike="noStrike" u="none">
                <a:solidFill>
                  <a:schemeClr val="lt1"/>
                </a:solidFill>
                <a:uFillTx/>
                <a:latin typeface="Marianne"/>
              </a:rPr>
              <a:t>Consultez le résultat d’admission</a:t>
            </a:r>
            <a:endParaRPr b="0" lang="fr-FR" sz="3200" strike="noStrike" u="none">
              <a:solidFill>
                <a:srgbClr val="ffffff"/>
              </a:solidFill>
              <a:uFillTx/>
              <a:latin typeface="Arial"/>
            </a:endParaRPr>
          </a:p>
          <a:p>
            <a:pPr defTabSz="914400">
              <a:lnSpc>
                <a:spcPct val="100000"/>
              </a:lnSpc>
            </a:pPr>
            <a:endParaRPr b="0" lang="fr-FR" sz="2400" strike="noStrike" u="none">
              <a:solidFill>
                <a:srgbClr val="ffffff"/>
              </a:solidFill>
              <a:uFillTx/>
              <a:latin typeface="Arial"/>
            </a:endParaRPr>
          </a:p>
          <a:p>
            <a:pPr defTabSz="914400">
              <a:lnSpc>
                <a:spcPct val="100000"/>
              </a:lnSpc>
            </a:pPr>
            <a:endParaRPr b="0" lang="fr-FR" sz="2400" strike="noStrike" u="none">
              <a:solidFill>
                <a:srgbClr val="ffffff"/>
              </a:solidFill>
              <a:uFillTx/>
              <a:latin typeface="Arial"/>
            </a:endParaRPr>
          </a:p>
          <a:p>
            <a:pPr defTabSz="914400">
              <a:lnSpc>
                <a:spcPct val="100000"/>
              </a:lnSpc>
            </a:pPr>
            <a:endParaRPr b="0" lang="fr-FR" sz="2400" strike="noStrike" u="none">
              <a:solidFill>
                <a:srgbClr val="ffffff"/>
              </a:solidFill>
              <a:uFillTx/>
              <a:latin typeface="Arial"/>
            </a:endParaRPr>
          </a:p>
          <a:p>
            <a:pPr defTabSz="914400">
              <a:lnSpc>
                <a:spcPct val="100000"/>
              </a:lnSpc>
            </a:pPr>
            <a:endParaRPr b="0" lang="fr-FR" sz="2400" strike="noStrike" u="none">
              <a:solidFill>
                <a:srgbClr val="ffffff"/>
              </a:solidFill>
              <a:uFillTx/>
              <a:latin typeface="Arial"/>
            </a:endParaRPr>
          </a:p>
        </p:txBody>
      </p:sp>
    </p:spTree>
  </p:cSld>
  <mc:AlternateContent>
    <mc:Choice Requires="p14">
      <p:transition spd="slow" p14:dur="2000"/>
    </mc:Choice>
    <mc:Fallback>
      <p:transition spd="slow"/>
    </mc:Fallback>
  </mc:AlternateContent>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359" name="Image 4" descr=""/>
          <p:cNvPicPr/>
          <p:nvPr/>
        </p:nvPicPr>
        <p:blipFill>
          <a:blip r:embed="rId1"/>
          <a:stretch/>
        </p:blipFill>
        <p:spPr>
          <a:xfrm>
            <a:off x="2267640" y="569160"/>
            <a:ext cx="4700160" cy="4005000"/>
          </a:xfrm>
          <a:prstGeom prst="rect">
            <a:avLst/>
          </a:prstGeom>
          <a:ln w="0">
            <a:noFill/>
          </a:ln>
        </p:spPr>
      </p:pic>
      <p:sp>
        <p:nvSpPr>
          <p:cNvPr id="360" name="PlaceHolder 1"/>
          <p:cNvSpPr>
            <a:spLocks noGrp="1"/>
          </p:cNvSpPr>
          <p:nvPr>
            <p:ph type="dt" idx="162"/>
          </p:nvPr>
        </p:nvSpPr>
        <p:spPr>
          <a:xfrm>
            <a:off x="7614000" y="4783680"/>
            <a:ext cx="1169640" cy="359640"/>
          </a:xfrm>
          <a:prstGeom prst="rect">
            <a:avLst/>
          </a:prstGeom>
          <a:noFill/>
          <a:ln w="0">
            <a:noFill/>
          </a:ln>
        </p:spPr>
        <p:txBody>
          <a:bodyPr lIns="0" rIns="0" tIns="0" bIns="0" anchor="ctr">
            <a:noAutofit/>
          </a:bodyPr>
          <a:lstStyle>
            <a:lvl1pPr indent="0" algn="r" defTabSz="914400">
              <a:lnSpc>
                <a:spcPct val="100000"/>
              </a:lnSpc>
              <a:buNone/>
              <a:defRPr b="1" lang="fr-FR" sz="750" strike="noStrike" u="none" cap="all">
                <a:solidFill>
                  <a:srgbClr val="00006d"/>
                </a:solidFill>
                <a:uFillTx/>
                <a:latin typeface="Marianne"/>
              </a:defRPr>
            </a:lvl1pPr>
          </a:lstStyle>
          <a:p>
            <a:pPr indent="0" algn="r" defTabSz="914400">
              <a:lnSpc>
                <a:spcPct val="100000"/>
              </a:lnSpc>
              <a:buNone/>
            </a:pPr>
            <a:r>
              <a:rPr b="1" lang="fr-FR" sz="750" strike="noStrike" u="none" cap="all">
                <a:solidFill>
                  <a:srgbClr val="00006d"/>
                </a:solidFill>
                <a:uFillTx/>
                <a:latin typeface="Marianne"/>
              </a:rPr>
              <a:t>2025-2026</a:t>
            </a:r>
            <a:endParaRPr b="0" lang="fr-FR" sz="750" strike="noStrike" u="none">
              <a:solidFill>
                <a:srgbClr val="000000"/>
              </a:solidFill>
              <a:uFillTx/>
              <a:latin typeface="Times New Roman"/>
            </a:endParaRPr>
          </a:p>
        </p:txBody>
      </p:sp>
      <p:sp>
        <p:nvSpPr>
          <p:cNvPr id="361" name="Rectangle 6"/>
          <p:cNvSpPr/>
          <p:nvPr/>
        </p:nvSpPr>
        <p:spPr>
          <a:xfrm>
            <a:off x="6156000" y="123480"/>
            <a:ext cx="2808000" cy="4554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fr-FR" sz="1200" strike="noStrike" u="none">
                <a:solidFill>
                  <a:srgbClr val="00006d"/>
                </a:solidFill>
                <a:uFillTx/>
                <a:latin typeface="Marianne"/>
              </a:rPr>
              <a:t>Consultez le résultat d’admission</a:t>
            </a:r>
            <a:endParaRPr b="0" lang="fr-FR" sz="1200" strike="noStrike" u="none">
              <a:solidFill>
                <a:srgbClr val="000000"/>
              </a:solidFill>
              <a:uFillTx/>
              <a:latin typeface="Arial"/>
            </a:endParaRPr>
          </a:p>
        </p:txBody>
      </p:sp>
      <p:sp>
        <p:nvSpPr>
          <p:cNvPr id="362" name="Rectangle 9"/>
          <p:cNvSpPr/>
          <p:nvPr/>
        </p:nvSpPr>
        <p:spPr>
          <a:xfrm>
            <a:off x="107640" y="3291840"/>
            <a:ext cx="5184360" cy="88992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endParaRPr b="0" lang="fr-FR" sz="1050" strike="noStrike" u="none">
              <a:solidFill>
                <a:srgbClr val="000000"/>
              </a:solidFill>
              <a:uFillTx/>
              <a:latin typeface="Arial"/>
            </a:endParaRPr>
          </a:p>
          <a:p>
            <a:pPr defTabSz="914400">
              <a:lnSpc>
                <a:spcPct val="100000"/>
              </a:lnSpc>
            </a:pPr>
            <a:r>
              <a:rPr b="1" lang="fr-FR" sz="1400" strike="noStrike" u="none">
                <a:solidFill>
                  <a:srgbClr val="00006d"/>
                </a:solidFill>
                <a:uFillTx/>
                <a:latin typeface="Marianne"/>
              </a:rPr>
              <a:t>A partir du mardi 30 juin après-midi, consultez et téléchargez le résultat des demandes formulées pour une formation dans un établissement.</a:t>
            </a:r>
            <a:endParaRPr b="0" lang="fr-FR" sz="1400" strike="noStrike" u="none">
              <a:solidFill>
                <a:srgbClr val="000000"/>
              </a:solidFill>
              <a:uFillTx/>
              <a:latin typeface="Arial"/>
            </a:endParaRPr>
          </a:p>
        </p:txBody>
      </p:sp>
    </p:spTree>
  </p:cSld>
  <mc:AlternateContent>
    <mc:Choice Requires="p14">
      <p:transition spd="slow" p14:dur="2000"/>
    </mc:Choice>
    <mc:Fallback>
      <p:transition spd="slow"/>
    </mc:Fallback>
  </mc:AlternateContent>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63" name="PlaceHolder 1"/>
          <p:cNvSpPr>
            <a:spLocks noGrp="1"/>
          </p:cNvSpPr>
          <p:nvPr>
            <p:ph type="dt" idx="163"/>
          </p:nvPr>
        </p:nvSpPr>
        <p:spPr>
          <a:xfrm>
            <a:off x="7614000" y="4783680"/>
            <a:ext cx="1169640" cy="359640"/>
          </a:xfrm>
          <a:prstGeom prst="rect">
            <a:avLst/>
          </a:prstGeom>
          <a:noFill/>
          <a:ln w="0">
            <a:noFill/>
          </a:ln>
        </p:spPr>
        <p:txBody>
          <a:bodyPr lIns="0" rIns="0" tIns="0" bIns="0" anchor="ctr">
            <a:noAutofit/>
          </a:bodyPr>
          <a:lstStyle>
            <a:lvl1pPr indent="0" algn="r" defTabSz="914400">
              <a:lnSpc>
                <a:spcPct val="100000"/>
              </a:lnSpc>
              <a:buNone/>
              <a:defRPr b="1" lang="fr-FR" sz="750" strike="noStrike" u="none" cap="all">
                <a:solidFill>
                  <a:srgbClr val="00006d"/>
                </a:solidFill>
                <a:uFillTx/>
                <a:latin typeface="Marianne"/>
              </a:defRPr>
            </a:lvl1pPr>
          </a:lstStyle>
          <a:p>
            <a:pPr indent="0" algn="r" defTabSz="914400">
              <a:lnSpc>
                <a:spcPct val="100000"/>
              </a:lnSpc>
              <a:buNone/>
            </a:pPr>
            <a:r>
              <a:rPr b="1" lang="fr-FR" sz="750" strike="noStrike" u="none" cap="all">
                <a:solidFill>
                  <a:srgbClr val="00006d"/>
                </a:solidFill>
                <a:uFillTx/>
                <a:latin typeface="Marianne"/>
              </a:rPr>
              <a:t>2025-2026</a:t>
            </a:r>
            <a:endParaRPr b="0" lang="fr-FR" sz="750" strike="noStrike" u="none">
              <a:solidFill>
                <a:srgbClr val="000000"/>
              </a:solidFill>
              <a:uFillTx/>
              <a:latin typeface="Times New Roman"/>
            </a:endParaRPr>
          </a:p>
        </p:txBody>
      </p:sp>
      <p:sp>
        <p:nvSpPr>
          <p:cNvPr id="364" name="Rectangle 6"/>
          <p:cNvSpPr/>
          <p:nvPr/>
        </p:nvSpPr>
        <p:spPr>
          <a:xfrm>
            <a:off x="6228360" y="63720"/>
            <a:ext cx="2759040" cy="4554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fr-FR" sz="1200" strike="noStrike" u="none">
                <a:solidFill>
                  <a:srgbClr val="00006d"/>
                </a:solidFill>
                <a:uFillTx/>
                <a:latin typeface="Marianne"/>
              </a:rPr>
              <a:t>Consultez le résultat d’admission</a:t>
            </a:r>
            <a:endParaRPr b="0" lang="fr-FR" sz="1200" strike="noStrike" u="none">
              <a:solidFill>
                <a:srgbClr val="000000"/>
              </a:solidFill>
              <a:uFillTx/>
              <a:latin typeface="Arial"/>
            </a:endParaRPr>
          </a:p>
        </p:txBody>
      </p:sp>
      <p:sp>
        <p:nvSpPr>
          <p:cNvPr id="365" name="Rectangle 9"/>
          <p:cNvSpPr/>
          <p:nvPr/>
        </p:nvSpPr>
        <p:spPr>
          <a:xfrm>
            <a:off x="612360" y="3799440"/>
            <a:ext cx="7723440" cy="516600"/>
          </a:xfrm>
          <a:prstGeom prst="rect">
            <a:avLst/>
          </a:prstGeom>
          <a:solidFill>
            <a:schemeClr val="bg1"/>
          </a:solidFill>
          <a:ln w="0">
            <a:noFill/>
          </a:ln>
        </p:spPr>
        <p:style>
          <a:lnRef idx="0"/>
          <a:fillRef idx="0"/>
          <a:effectRef idx="0"/>
          <a:fontRef idx="minor"/>
        </p:style>
        <p:txBody>
          <a:bodyPr lIns="90000" rIns="90000" tIns="45000" bIns="45000" anchor="t">
            <a:spAutoFit/>
          </a:bodyPr>
          <a:p>
            <a:pPr defTabSz="914400">
              <a:lnSpc>
                <a:spcPct val="100000"/>
              </a:lnSpc>
            </a:pPr>
            <a:r>
              <a:rPr b="1" lang="fr-FR" sz="1400" strike="noStrike" u="none">
                <a:solidFill>
                  <a:schemeClr val="dk2">
                    <a:lumMod val="75000"/>
                  </a:schemeClr>
                </a:solidFill>
                <a:uFillTx/>
                <a:latin typeface="Marianne"/>
              </a:rPr>
              <a:t>Si des demandes ont été formulées sur plusieurs académies, l’ensemble des résultats est consultable.</a:t>
            </a:r>
            <a:endParaRPr b="0" lang="fr-FR" sz="1400" strike="noStrike" u="none">
              <a:solidFill>
                <a:srgbClr val="000000"/>
              </a:solidFill>
              <a:uFillTx/>
              <a:latin typeface="Arial"/>
            </a:endParaRPr>
          </a:p>
        </p:txBody>
      </p:sp>
      <p:sp>
        <p:nvSpPr>
          <p:cNvPr id="366" name="Rectangle 7"/>
          <p:cNvSpPr/>
          <p:nvPr/>
        </p:nvSpPr>
        <p:spPr>
          <a:xfrm>
            <a:off x="609480" y="4373640"/>
            <a:ext cx="7579440" cy="516600"/>
          </a:xfrm>
          <a:prstGeom prst="rect">
            <a:avLst/>
          </a:prstGeom>
          <a:solidFill>
            <a:schemeClr val="bg1"/>
          </a:solidFill>
          <a:ln w="0">
            <a:noFill/>
          </a:ln>
        </p:spPr>
        <p:style>
          <a:lnRef idx="0"/>
          <a:fillRef idx="0"/>
          <a:effectRef idx="0"/>
          <a:fontRef idx="minor"/>
        </p:style>
        <p:txBody>
          <a:bodyPr lIns="90000" rIns="90000" tIns="45000" bIns="45000" anchor="t">
            <a:spAutoFit/>
          </a:bodyPr>
          <a:p>
            <a:pPr defTabSz="914400">
              <a:lnSpc>
                <a:spcPct val="100000"/>
              </a:lnSpc>
            </a:pPr>
            <a:r>
              <a:rPr b="1" lang="fr-FR" sz="1400" strike="noStrike" u="none">
                <a:solidFill>
                  <a:schemeClr val="dk2">
                    <a:lumMod val="75000"/>
                  </a:schemeClr>
                </a:solidFill>
                <a:uFillTx/>
                <a:latin typeface="Marianne"/>
              </a:rPr>
              <a:t>Veillez à respecter le délai d’inscription indiqué dans le document téléchargeable.</a:t>
            </a:r>
            <a:endParaRPr b="0" lang="fr-FR" sz="1400" strike="noStrike" u="none">
              <a:solidFill>
                <a:srgbClr val="000000"/>
              </a:solidFill>
              <a:uFillTx/>
              <a:latin typeface="Arial"/>
            </a:endParaRPr>
          </a:p>
        </p:txBody>
      </p:sp>
      <p:pic>
        <p:nvPicPr>
          <p:cNvPr id="367" name="Image 4" descr=""/>
          <p:cNvPicPr/>
          <p:nvPr/>
        </p:nvPicPr>
        <p:blipFill>
          <a:blip r:embed="rId1"/>
          <a:stretch/>
        </p:blipFill>
        <p:spPr>
          <a:xfrm>
            <a:off x="1182240" y="475560"/>
            <a:ext cx="6425280" cy="3127320"/>
          </a:xfrm>
          <a:prstGeom prst="rect">
            <a:avLst/>
          </a:prstGeom>
          <a:ln w="0">
            <a:noFill/>
          </a:ln>
        </p:spPr>
      </p:pic>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5" name="PlaceHolder 1"/>
          <p:cNvSpPr>
            <a:spLocks noGrp="1"/>
          </p:cNvSpPr>
          <p:nvPr>
            <p:ph type="dt" idx="144"/>
          </p:nvPr>
        </p:nvSpPr>
        <p:spPr>
          <a:xfrm>
            <a:off x="7614000" y="4783680"/>
            <a:ext cx="1169640" cy="359640"/>
          </a:xfrm>
          <a:prstGeom prst="rect">
            <a:avLst/>
          </a:prstGeom>
          <a:noFill/>
          <a:ln w="0">
            <a:noFill/>
          </a:ln>
        </p:spPr>
        <p:txBody>
          <a:bodyPr lIns="0" rIns="0" tIns="0" bIns="0" anchor="ctr">
            <a:noAutofit/>
          </a:bodyPr>
          <a:lstStyle>
            <a:lvl1pPr indent="0" algn="r" defTabSz="914400">
              <a:lnSpc>
                <a:spcPct val="100000"/>
              </a:lnSpc>
              <a:buNone/>
              <a:defRPr b="1" lang="fr-FR" sz="750" strike="noStrike" u="none" cap="all">
                <a:solidFill>
                  <a:srgbClr val="00006d"/>
                </a:solidFill>
                <a:uFillTx/>
                <a:latin typeface="Marianne"/>
              </a:defRPr>
            </a:lvl1pPr>
          </a:lstStyle>
          <a:p>
            <a:pPr indent="0" algn="r" defTabSz="914400">
              <a:lnSpc>
                <a:spcPct val="100000"/>
              </a:lnSpc>
              <a:buNone/>
            </a:pPr>
            <a:r>
              <a:rPr b="1" lang="fr-FR" sz="750" strike="noStrike" u="none" cap="all">
                <a:solidFill>
                  <a:srgbClr val="00006d"/>
                </a:solidFill>
                <a:uFillTx/>
                <a:latin typeface="Marianne"/>
              </a:rPr>
              <a:t>2025-2026</a:t>
            </a:r>
            <a:endParaRPr b="0" lang="fr-FR" sz="750" strike="noStrike" u="none">
              <a:solidFill>
                <a:srgbClr val="000000"/>
              </a:solidFill>
              <a:uFillTx/>
              <a:latin typeface="Times New Roman"/>
            </a:endParaRPr>
          </a:p>
        </p:txBody>
      </p:sp>
      <p:sp>
        <p:nvSpPr>
          <p:cNvPr id="296" name="Rectangle 8"/>
          <p:cNvSpPr/>
          <p:nvPr/>
        </p:nvSpPr>
        <p:spPr>
          <a:xfrm>
            <a:off x="539640" y="3647880"/>
            <a:ext cx="8244000" cy="906840"/>
          </a:xfrm>
          <a:prstGeom prst="rect">
            <a:avLst/>
          </a:prstGeom>
          <a:noFill/>
          <a:ln w="0">
            <a:noFill/>
          </a:ln>
        </p:spPr>
        <p:style>
          <a:lnRef idx="0"/>
          <a:fillRef idx="0"/>
          <a:effectRef idx="0"/>
          <a:fontRef idx="minor"/>
        </p:style>
        <p:txBody>
          <a:bodyPr lIns="90000" rIns="90000" tIns="45000" bIns="45000" anchor="t">
            <a:spAutoFit/>
          </a:bodyPr>
          <a:p>
            <a:pPr defTabSz="1219320">
              <a:lnSpc>
                <a:spcPct val="90000"/>
              </a:lnSpc>
            </a:pPr>
            <a:r>
              <a:rPr b="1" lang="fr-FR" sz="1400" strike="noStrike" u="none">
                <a:solidFill>
                  <a:schemeClr val="dk2">
                    <a:lumMod val="75000"/>
                  </a:schemeClr>
                </a:solidFill>
                <a:uFillTx/>
                <a:latin typeface="Marianne"/>
              </a:rPr>
              <a:t>Le compte du représentant légal vous permet de formuler vos demandes et de répondre aux propositions d’orientation.</a:t>
            </a:r>
            <a:br>
              <a:rPr sz="1400"/>
            </a:br>
            <a:endParaRPr b="0" lang="fr-FR" sz="1400" strike="noStrike" u="none">
              <a:solidFill>
                <a:srgbClr val="000000"/>
              </a:solidFill>
              <a:uFillTx/>
              <a:latin typeface="Arial"/>
            </a:endParaRPr>
          </a:p>
          <a:p>
            <a:pPr defTabSz="1219320">
              <a:lnSpc>
                <a:spcPct val="90000"/>
              </a:lnSpc>
            </a:pPr>
            <a:r>
              <a:rPr b="1" lang="fr-FR" sz="1400" strike="noStrike" u="none">
                <a:solidFill>
                  <a:schemeClr val="dk2">
                    <a:lumMod val="75000"/>
                  </a:schemeClr>
                </a:solidFill>
                <a:uFillTx/>
                <a:latin typeface="Marianne"/>
              </a:rPr>
              <a:t>Le compte de l’élève lui permet de lire ce que le représentant légal a complété</a:t>
            </a:r>
            <a:r>
              <a:rPr b="1" lang="fr-FR" sz="1600" strike="noStrike" u="none">
                <a:solidFill>
                  <a:schemeClr val="dk2">
                    <a:lumMod val="75000"/>
                  </a:schemeClr>
                </a:solidFill>
                <a:uFillTx/>
                <a:latin typeface="Marianne"/>
              </a:rPr>
              <a:t>.</a:t>
            </a:r>
            <a:endParaRPr b="0" lang="fr-FR" sz="1600" strike="noStrike" u="none">
              <a:solidFill>
                <a:srgbClr val="000000"/>
              </a:solidFill>
              <a:uFillTx/>
              <a:latin typeface="Arial"/>
            </a:endParaRPr>
          </a:p>
        </p:txBody>
      </p:sp>
      <p:sp>
        <p:nvSpPr>
          <p:cNvPr id="297" name="Rectangle 6"/>
          <p:cNvSpPr/>
          <p:nvPr/>
        </p:nvSpPr>
        <p:spPr>
          <a:xfrm>
            <a:off x="5312880" y="82440"/>
            <a:ext cx="3744000" cy="4554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fr-FR" sz="1200" strike="noStrike" u="none">
                <a:solidFill>
                  <a:srgbClr val="00006d"/>
                </a:solidFill>
                <a:uFillTx/>
                <a:latin typeface="Marianne"/>
              </a:rPr>
              <a:t>Connectez vous au service en ligne Orientation</a:t>
            </a:r>
            <a:endParaRPr b="0" lang="fr-FR" sz="1200" strike="noStrike" u="none">
              <a:solidFill>
                <a:srgbClr val="000000"/>
              </a:solidFill>
              <a:uFillTx/>
              <a:latin typeface="Arial"/>
            </a:endParaRPr>
          </a:p>
        </p:txBody>
      </p:sp>
      <p:pic>
        <p:nvPicPr>
          <p:cNvPr id="298" name="Image 3" descr=""/>
          <p:cNvPicPr/>
          <p:nvPr/>
        </p:nvPicPr>
        <p:blipFill>
          <a:blip r:embed="rId1"/>
          <a:stretch/>
        </p:blipFill>
        <p:spPr>
          <a:xfrm>
            <a:off x="1332720" y="618120"/>
            <a:ext cx="6478560" cy="2951280"/>
          </a:xfrm>
          <a:prstGeom prst="rect">
            <a:avLst/>
          </a:prstGeom>
          <a:ln w="0">
            <a:noFill/>
          </a:ln>
        </p:spPr>
      </p:pic>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299" name="Image 3" descr=""/>
          <p:cNvPicPr/>
          <p:nvPr/>
        </p:nvPicPr>
        <p:blipFill>
          <a:blip r:embed="rId1"/>
          <a:stretch/>
        </p:blipFill>
        <p:spPr>
          <a:xfrm>
            <a:off x="2602440" y="480240"/>
            <a:ext cx="5420520" cy="4182480"/>
          </a:xfrm>
          <a:prstGeom prst="rect">
            <a:avLst/>
          </a:prstGeom>
          <a:ln w="0">
            <a:noFill/>
          </a:ln>
        </p:spPr>
      </p:pic>
      <p:sp>
        <p:nvSpPr>
          <p:cNvPr id="300" name="PlaceHolder 1"/>
          <p:cNvSpPr>
            <a:spLocks noGrp="1"/>
          </p:cNvSpPr>
          <p:nvPr>
            <p:ph type="dt" idx="145"/>
          </p:nvPr>
        </p:nvSpPr>
        <p:spPr>
          <a:xfrm>
            <a:off x="7614000" y="4783680"/>
            <a:ext cx="1169640" cy="359640"/>
          </a:xfrm>
          <a:prstGeom prst="rect">
            <a:avLst/>
          </a:prstGeom>
          <a:noFill/>
          <a:ln w="0">
            <a:noFill/>
          </a:ln>
        </p:spPr>
        <p:txBody>
          <a:bodyPr lIns="0" rIns="0" tIns="0" bIns="0" anchor="ctr">
            <a:noAutofit/>
          </a:bodyPr>
          <a:lstStyle>
            <a:lvl1pPr indent="0" algn="r" defTabSz="914400">
              <a:lnSpc>
                <a:spcPct val="100000"/>
              </a:lnSpc>
              <a:buNone/>
              <a:defRPr b="1" lang="fr-FR" sz="750" strike="noStrike" u="none" cap="all">
                <a:solidFill>
                  <a:srgbClr val="00006d"/>
                </a:solidFill>
                <a:uFillTx/>
                <a:latin typeface="Marianne"/>
              </a:defRPr>
            </a:lvl1pPr>
          </a:lstStyle>
          <a:p>
            <a:pPr indent="0" algn="r" defTabSz="914400">
              <a:lnSpc>
                <a:spcPct val="100000"/>
              </a:lnSpc>
              <a:buNone/>
            </a:pPr>
            <a:r>
              <a:rPr b="1" lang="fr-FR" sz="750" strike="noStrike" u="none" cap="all">
                <a:solidFill>
                  <a:srgbClr val="00006d"/>
                </a:solidFill>
                <a:uFillTx/>
                <a:latin typeface="Marianne"/>
              </a:rPr>
              <a:t>2025-2026</a:t>
            </a:r>
            <a:endParaRPr b="0" lang="fr-FR" sz="750" strike="noStrike" u="none">
              <a:solidFill>
                <a:srgbClr val="000000"/>
              </a:solidFill>
              <a:uFillTx/>
              <a:latin typeface="Times New Roman"/>
            </a:endParaRPr>
          </a:p>
        </p:txBody>
      </p:sp>
      <p:sp>
        <p:nvSpPr>
          <p:cNvPr id="301" name="Rectangle 7"/>
          <p:cNvSpPr/>
          <p:nvPr/>
        </p:nvSpPr>
        <p:spPr>
          <a:xfrm>
            <a:off x="5312880" y="82440"/>
            <a:ext cx="3744000" cy="4554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fr-FR" sz="1200" strike="noStrike" u="none">
                <a:solidFill>
                  <a:srgbClr val="00006d"/>
                </a:solidFill>
                <a:uFillTx/>
                <a:latin typeface="Marianne"/>
              </a:rPr>
              <a:t>Connectez vous au service en ligne Orientation</a:t>
            </a:r>
            <a:endParaRPr b="0" lang="fr-FR" sz="1200" strike="noStrike" u="none">
              <a:solidFill>
                <a:srgbClr val="000000"/>
              </a:solidFill>
              <a:uFillTx/>
              <a:latin typeface="Arial"/>
            </a:endParaRPr>
          </a:p>
        </p:txBody>
      </p:sp>
      <p:sp>
        <p:nvSpPr>
          <p:cNvPr id="302" name="Rectangle 5"/>
          <p:cNvSpPr/>
          <p:nvPr/>
        </p:nvSpPr>
        <p:spPr>
          <a:xfrm>
            <a:off x="323640" y="2499840"/>
            <a:ext cx="4104000" cy="1072080"/>
          </a:xfrm>
          <a:prstGeom prst="rect">
            <a:avLst/>
          </a:prstGeom>
          <a:noFill/>
          <a:ln w="0">
            <a:noFill/>
          </a:ln>
        </p:spPr>
        <p:style>
          <a:lnRef idx="0"/>
          <a:fillRef idx="0"/>
          <a:effectRef idx="0"/>
          <a:fontRef idx="minor"/>
        </p:style>
        <p:txBody>
          <a:bodyPr lIns="90000" rIns="90000" tIns="45000" bIns="45000" anchor="t">
            <a:spAutoFit/>
          </a:bodyPr>
          <a:p>
            <a:pPr defTabSz="1219320">
              <a:lnSpc>
                <a:spcPct val="90000"/>
              </a:lnSpc>
            </a:pPr>
            <a:r>
              <a:rPr b="1" lang="fr-FR" sz="1400" strike="noStrike" u="none">
                <a:solidFill>
                  <a:schemeClr val="dk2">
                    <a:lumMod val="75000"/>
                  </a:schemeClr>
                </a:solidFill>
                <a:uFillTx/>
                <a:latin typeface="Marianne"/>
              </a:rPr>
              <a:t>Connectez vous à votre compte ÉduConnect avec l’identifiant et le mot de passe transmis par le chef d’établissement.</a:t>
            </a:r>
            <a:br>
              <a:rPr sz="1400"/>
            </a:br>
            <a:endParaRPr b="0" lang="fr-FR" sz="1400" strike="noStrike" u="none">
              <a:solidFill>
                <a:srgbClr val="000000"/>
              </a:solidFill>
              <a:uFillTx/>
              <a:latin typeface="Arial"/>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303" name="Image 4" descr=""/>
          <p:cNvPicPr/>
          <p:nvPr/>
        </p:nvPicPr>
        <p:blipFill>
          <a:blip r:embed="rId1"/>
          <a:stretch/>
        </p:blipFill>
        <p:spPr>
          <a:xfrm>
            <a:off x="971640" y="392760"/>
            <a:ext cx="5837040" cy="4607640"/>
          </a:xfrm>
          <a:prstGeom prst="rect">
            <a:avLst/>
          </a:prstGeom>
          <a:ln w="0">
            <a:noFill/>
          </a:ln>
        </p:spPr>
      </p:pic>
      <p:sp>
        <p:nvSpPr>
          <p:cNvPr id="304" name="PlaceHolder 1"/>
          <p:cNvSpPr>
            <a:spLocks noGrp="1"/>
          </p:cNvSpPr>
          <p:nvPr>
            <p:ph type="dt" idx="146"/>
          </p:nvPr>
        </p:nvSpPr>
        <p:spPr>
          <a:xfrm>
            <a:off x="7614000" y="4783680"/>
            <a:ext cx="1169640" cy="359640"/>
          </a:xfrm>
          <a:prstGeom prst="rect">
            <a:avLst/>
          </a:prstGeom>
          <a:noFill/>
          <a:ln w="0">
            <a:noFill/>
          </a:ln>
        </p:spPr>
        <p:txBody>
          <a:bodyPr lIns="0" rIns="0" tIns="0" bIns="0" anchor="ctr">
            <a:noAutofit/>
          </a:bodyPr>
          <a:lstStyle>
            <a:lvl1pPr indent="0" algn="r" defTabSz="914400">
              <a:lnSpc>
                <a:spcPct val="100000"/>
              </a:lnSpc>
              <a:buNone/>
              <a:defRPr b="1" lang="fr-FR" sz="750" strike="noStrike" u="none" cap="all">
                <a:solidFill>
                  <a:srgbClr val="00006d"/>
                </a:solidFill>
                <a:uFillTx/>
                <a:latin typeface="Marianne"/>
              </a:defRPr>
            </a:lvl1pPr>
          </a:lstStyle>
          <a:p>
            <a:pPr indent="0" algn="r" defTabSz="914400">
              <a:lnSpc>
                <a:spcPct val="100000"/>
              </a:lnSpc>
              <a:buNone/>
            </a:pPr>
            <a:r>
              <a:rPr b="1" lang="fr-FR" sz="750" strike="noStrike" u="none" cap="all">
                <a:solidFill>
                  <a:srgbClr val="00006d"/>
                </a:solidFill>
                <a:uFillTx/>
                <a:latin typeface="Marianne"/>
              </a:rPr>
              <a:t>2025-2026</a:t>
            </a:r>
            <a:endParaRPr b="0" lang="fr-FR" sz="750" strike="noStrike" u="none">
              <a:solidFill>
                <a:srgbClr val="000000"/>
              </a:solidFill>
              <a:uFillTx/>
              <a:latin typeface="Times New Roman"/>
            </a:endParaRPr>
          </a:p>
        </p:txBody>
      </p:sp>
      <p:sp>
        <p:nvSpPr>
          <p:cNvPr id="305" name="Rectangle 5"/>
          <p:cNvSpPr/>
          <p:nvPr/>
        </p:nvSpPr>
        <p:spPr>
          <a:xfrm>
            <a:off x="6228360" y="1444320"/>
            <a:ext cx="2828880" cy="474120"/>
          </a:xfrm>
          <a:prstGeom prst="rect">
            <a:avLst/>
          </a:prstGeom>
          <a:noFill/>
          <a:ln w="0">
            <a:noFill/>
          </a:ln>
        </p:spPr>
        <p:style>
          <a:lnRef idx="0"/>
          <a:fillRef idx="0"/>
          <a:effectRef idx="0"/>
          <a:fontRef idx="minor"/>
        </p:style>
        <p:txBody>
          <a:bodyPr lIns="90000" rIns="90000" tIns="45000" bIns="45000" anchor="t">
            <a:spAutoFit/>
          </a:bodyPr>
          <a:p>
            <a:pPr defTabSz="1219320">
              <a:lnSpc>
                <a:spcPct val="90000"/>
              </a:lnSpc>
            </a:pPr>
            <a:r>
              <a:rPr b="1" lang="fr-FR" sz="1400" strike="noStrike" u="none">
                <a:solidFill>
                  <a:schemeClr val="dk2">
                    <a:lumMod val="75000"/>
                  </a:schemeClr>
                </a:solidFill>
                <a:uFillTx/>
                <a:latin typeface="Marianne"/>
              </a:rPr>
              <a:t>Accédez aux services en ligne depuis Mes services.</a:t>
            </a:r>
            <a:endParaRPr b="0" lang="fr-FR" sz="1400" strike="noStrike" u="none">
              <a:solidFill>
                <a:srgbClr val="000000"/>
              </a:solidFill>
              <a:uFillTx/>
              <a:latin typeface="Arial"/>
            </a:endParaRPr>
          </a:p>
        </p:txBody>
      </p:sp>
      <p:sp>
        <p:nvSpPr>
          <p:cNvPr id="306" name="Rectangle 7"/>
          <p:cNvSpPr/>
          <p:nvPr/>
        </p:nvSpPr>
        <p:spPr>
          <a:xfrm>
            <a:off x="5312880" y="82440"/>
            <a:ext cx="3744000" cy="4554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fr-FR" sz="1200" strike="noStrike" u="none">
                <a:solidFill>
                  <a:srgbClr val="00006d"/>
                </a:solidFill>
                <a:uFillTx/>
                <a:latin typeface="Marianne"/>
              </a:rPr>
              <a:t>Connectez vous au service en ligne Orientation</a:t>
            </a:r>
            <a:endParaRPr b="0" lang="fr-FR" sz="1200" strike="noStrike" u="none">
              <a:solidFill>
                <a:srgbClr val="000000"/>
              </a:solidFill>
              <a:uFillTx/>
              <a:latin typeface="Arial"/>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307" name="Image 2" descr=""/>
          <p:cNvPicPr/>
          <p:nvPr/>
        </p:nvPicPr>
        <p:blipFill>
          <a:blip r:embed="rId1"/>
          <a:stretch/>
        </p:blipFill>
        <p:spPr>
          <a:xfrm>
            <a:off x="1397520" y="771480"/>
            <a:ext cx="6348600" cy="3995640"/>
          </a:xfrm>
          <a:prstGeom prst="rect">
            <a:avLst/>
          </a:prstGeom>
          <a:ln w="0">
            <a:noFill/>
          </a:ln>
        </p:spPr>
      </p:pic>
      <p:sp>
        <p:nvSpPr>
          <p:cNvPr id="308" name="PlaceHolder 1"/>
          <p:cNvSpPr>
            <a:spLocks noGrp="1"/>
          </p:cNvSpPr>
          <p:nvPr>
            <p:ph type="dt" idx="147"/>
          </p:nvPr>
        </p:nvSpPr>
        <p:spPr>
          <a:xfrm>
            <a:off x="7614000" y="4783680"/>
            <a:ext cx="1169640" cy="359640"/>
          </a:xfrm>
          <a:prstGeom prst="rect">
            <a:avLst/>
          </a:prstGeom>
          <a:noFill/>
          <a:ln w="0">
            <a:noFill/>
          </a:ln>
        </p:spPr>
        <p:txBody>
          <a:bodyPr lIns="0" rIns="0" tIns="0" bIns="0" anchor="ctr">
            <a:noAutofit/>
          </a:bodyPr>
          <a:lstStyle>
            <a:lvl1pPr indent="0" algn="r" defTabSz="914400">
              <a:lnSpc>
                <a:spcPct val="100000"/>
              </a:lnSpc>
              <a:buNone/>
              <a:defRPr b="1" lang="fr-FR" sz="750" strike="noStrike" u="none" cap="all">
                <a:solidFill>
                  <a:srgbClr val="00006d"/>
                </a:solidFill>
                <a:uFillTx/>
                <a:latin typeface="Marianne"/>
              </a:defRPr>
            </a:lvl1pPr>
          </a:lstStyle>
          <a:p>
            <a:pPr indent="0" algn="r" defTabSz="914400">
              <a:lnSpc>
                <a:spcPct val="100000"/>
              </a:lnSpc>
              <a:buNone/>
            </a:pPr>
            <a:r>
              <a:rPr b="1" lang="fr-FR" sz="750" strike="noStrike" u="none" cap="all">
                <a:solidFill>
                  <a:srgbClr val="00006d"/>
                </a:solidFill>
                <a:uFillTx/>
                <a:latin typeface="Marianne"/>
              </a:rPr>
              <a:t>2025-2026</a:t>
            </a:r>
            <a:endParaRPr b="0" lang="fr-FR" sz="750" strike="noStrike" u="none">
              <a:solidFill>
                <a:srgbClr val="000000"/>
              </a:solidFill>
              <a:uFillTx/>
              <a:latin typeface="Times New Roman"/>
            </a:endParaRPr>
          </a:p>
        </p:txBody>
      </p:sp>
      <p:sp>
        <p:nvSpPr>
          <p:cNvPr id="309" name="Rectangle 5"/>
          <p:cNvSpPr/>
          <p:nvPr/>
        </p:nvSpPr>
        <p:spPr>
          <a:xfrm>
            <a:off x="2777760" y="2499840"/>
            <a:ext cx="5034240" cy="666360"/>
          </a:xfrm>
          <a:prstGeom prst="rect">
            <a:avLst/>
          </a:prstGeom>
          <a:noFill/>
          <a:ln w="0">
            <a:noFill/>
          </a:ln>
        </p:spPr>
        <p:style>
          <a:lnRef idx="0"/>
          <a:fillRef idx="0"/>
          <a:effectRef idx="0"/>
          <a:fontRef idx="minor"/>
        </p:style>
        <p:txBody>
          <a:bodyPr lIns="90000" rIns="90000" tIns="45000" bIns="45000" anchor="t">
            <a:spAutoFit/>
          </a:bodyPr>
          <a:p>
            <a:pPr defTabSz="1219320">
              <a:lnSpc>
                <a:spcPct val="90000"/>
              </a:lnSpc>
            </a:pPr>
            <a:r>
              <a:rPr b="1" lang="fr-FR" sz="1400" strike="noStrike" u="none">
                <a:solidFill>
                  <a:schemeClr val="dk2">
                    <a:lumMod val="75000"/>
                  </a:schemeClr>
                </a:solidFill>
                <a:uFillTx/>
                <a:latin typeface="Marianne"/>
              </a:rPr>
              <a:t>À partir de la date indiquée par le chef d’établissement vous pourrez vous connecter au service Orientation.</a:t>
            </a:r>
            <a:endParaRPr b="0" lang="fr-FR" sz="1400" strike="noStrike" u="none">
              <a:solidFill>
                <a:srgbClr val="000000"/>
              </a:solidFill>
              <a:uFillTx/>
              <a:latin typeface="Arial"/>
            </a:endParaRPr>
          </a:p>
        </p:txBody>
      </p:sp>
      <p:sp>
        <p:nvSpPr>
          <p:cNvPr id="310" name="Rectangle 8"/>
          <p:cNvSpPr/>
          <p:nvPr/>
        </p:nvSpPr>
        <p:spPr>
          <a:xfrm>
            <a:off x="5312880" y="82440"/>
            <a:ext cx="3744000" cy="4554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fr-FR" sz="1200" strike="noStrike" u="none">
                <a:solidFill>
                  <a:srgbClr val="00006d"/>
                </a:solidFill>
                <a:uFillTx/>
                <a:latin typeface="Marianne"/>
              </a:rPr>
              <a:t>Connectez vous au service en ligne Orientation</a:t>
            </a:r>
            <a:endParaRPr b="0" lang="fr-FR" sz="1200" strike="noStrike" u="none">
              <a:solidFill>
                <a:srgbClr val="000000"/>
              </a:solidFill>
              <a:uFillTx/>
              <a:latin typeface="Arial"/>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1" name="PlaceHolder 1"/>
          <p:cNvSpPr>
            <a:spLocks noGrp="1"/>
          </p:cNvSpPr>
          <p:nvPr>
            <p:ph type="dt" idx="148"/>
          </p:nvPr>
        </p:nvSpPr>
        <p:spPr>
          <a:xfrm>
            <a:off x="7614000" y="4783680"/>
            <a:ext cx="1169640" cy="359640"/>
          </a:xfrm>
          <a:prstGeom prst="rect">
            <a:avLst/>
          </a:prstGeom>
          <a:noFill/>
          <a:ln w="0">
            <a:noFill/>
          </a:ln>
        </p:spPr>
        <p:txBody>
          <a:bodyPr lIns="0" rIns="0" tIns="0" bIns="0" anchor="ctr">
            <a:noAutofit/>
          </a:bodyPr>
          <a:lstStyle>
            <a:lvl1pPr indent="0" algn="r" defTabSz="914400">
              <a:lnSpc>
                <a:spcPct val="100000"/>
              </a:lnSpc>
              <a:buNone/>
              <a:defRPr b="1" lang="fr-FR" sz="750" strike="noStrike" u="none" cap="all">
                <a:solidFill>
                  <a:srgbClr val="00006d"/>
                </a:solidFill>
                <a:uFillTx/>
                <a:latin typeface="Marianne"/>
              </a:defRPr>
            </a:lvl1pPr>
          </a:lstStyle>
          <a:p>
            <a:pPr indent="0" algn="r" defTabSz="914400">
              <a:lnSpc>
                <a:spcPct val="100000"/>
              </a:lnSpc>
              <a:buNone/>
            </a:pPr>
            <a:r>
              <a:rPr b="1" lang="fr-FR" sz="750" strike="noStrike" u="none" cap="all">
                <a:solidFill>
                  <a:srgbClr val="00006d"/>
                </a:solidFill>
                <a:uFillTx/>
                <a:latin typeface="Marianne"/>
              </a:rPr>
              <a:t>2025-2026</a:t>
            </a:r>
            <a:endParaRPr b="0" lang="fr-FR" sz="750" strike="noStrike" u="none">
              <a:solidFill>
                <a:srgbClr val="000000"/>
              </a:solidFill>
              <a:uFillTx/>
              <a:latin typeface="Times New Roman"/>
            </a:endParaRPr>
          </a:p>
        </p:txBody>
      </p:sp>
      <p:sp>
        <p:nvSpPr>
          <p:cNvPr id="312" name="ZoneTexte 7"/>
          <p:cNvSpPr/>
          <p:nvPr/>
        </p:nvSpPr>
        <p:spPr>
          <a:xfrm>
            <a:off x="0" y="1101600"/>
            <a:ext cx="9143640" cy="3625920"/>
          </a:xfrm>
          <a:prstGeom prst="rect">
            <a:avLst/>
          </a:prstGeom>
          <a:solidFill>
            <a:srgbClr val="475e9f"/>
          </a:solidFill>
          <a:ln w="0">
            <a:noFill/>
          </a:ln>
        </p:spPr>
        <p:style>
          <a:lnRef idx="0"/>
          <a:fillRef idx="0"/>
          <a:effectRef idx="0"/>
          <a:fontRef idx="minor"/>
        </p:style>
        <p:txBody>
          <a:bodyPr lIns="90000" rIns="90000" tIns="45000" bIns="45000" anchor="t">
            <a:spAutoFit/>
          </a:bodyPr>
          <a:p>
            <a:pPr defTabSz="914400">
              <a:lnSpc>
                <a:spcPct val="100000"/>
              </a:lnSpc>
            </a:pPr>
            <a:endParaRPr b="0" lang="fr-FR" sz="3200" strike="noStrike" u="none">
              <a:solidFill>
                <a:srgbClr val="ffffff"/>
              </a:solidFill>
              <a:uFillTx/>
              <a:latin typeface="Arial"/>
            </a:endParaRPr>
          </a:p>
          <a:p>
            <a:pPr defTabSz="914400">
              <a:lnSpc>
                <a:spcPct val="100000"/>
              </a:lnSpc>
            </a:pPr>
            <a:endParaRPr b="0" lang="fr-FR" sz="3200" strike="noStrike" u="none">
              <a:solidFill>
                <a:srgbClr val="ffffff"/>
              </a:solidFill>
              <a:uFillTx/>
              <a:latin typeface="Arial"/>
            </a:endParaRPr>
          </a:p>
          <a:p>
            <a:pPr defTabSz="914400">
              <a:lnSpc>
                <a:spcPct val="100000"/>
              </a:lnSpc>
            </a:pPr>
            <a:r>
              <a:rPr b="1" lang="fr-FR" sz="3200" strike="noStrike" u="none">
                <a:solidFill>
                  <a:schemeClr val="lt1"/>
                </a:solidFill>
                <a:uFillTx/>
                <a:latin typeface="Marianne"/>
              </a:rPr>
              <a:t>Suivez les étapes pour effectuer les démarches d’orientation après la 3</a:t>
            </a:r>
            <a:r>
              <a:rPr b="1" lang="fr-FR" sz="3200" strike="noStrike" u="none" baseline="30000">
                <a:solidFill>
                  <a:schemeClr val="lt1"/>
                </a:solidFill>
                <a:uFillTx/>
                <a:latin typeface="Marianne"/>
              </a:rPr>
              <a:t>e</a:t>
            </a:r>
            <a:endParaRPr b="0" lang="fr-FR" sz="3200" strike="noStrike" u="none">
              <a:solidFill>
                <a:srgbClr val="ffffff"/>
              </a:solidFill>
              <a:uFillTx/>
              <a:latin typeface="Arial"/>
            </a:endParaRPr>
          </a:p>
          <a:p>
            <a:pPr defTabSz="914400">
              <a:lnSpc>
                <a:spcPct val="100000"/>
              </a:lnSpc>
            </a:pPr>
            <a:endParaRPr b="0" lang="fr-FR" sz="3200" strike="noStrike" u="none">
              <a:solidFill>
                <a:srgbClr val="ffffff"/>
              </a:solidFill>
              <a:uFillTx/>
              <a:latin typeface="Arial"/>
            </a:endParaRPr>
          </a:p>
          <a:p>
            <a:pPr defTabSz="914400">
              <a:lnSpc>
                <a:spcPct val="100000"/>
              </a:lnSpc>
            </a:pPr>
            <a:endParaRPr b="0" lang="fr-FR" sz="2400" strike="noStrike" u="none">
              <a:solidFill>
                <a:srgbClr val="ffffff"/>
              </a:solidFill>
              <a:uFillTx/>
              <a:latin typeface="Arial"/>
            </a:endParaRPr>
          </a:p>
          <a:p>
            <a:pPr defTabSz="914400">
              <a:lnSpc>
                <a:spcPct val="100000"/>
              </a:lnSpc>
            </a:pPr>
            <a:endParaRPr b="0" lang="fr-FR" sz="2400" strike="noStrike" u="none">
              <a:solidFill>
                <a:srgbClr val="ffffff"/>
              </a:solidFill>
              <a:uFillTx/>
              <a:latin typeface="Arial"/>
            </a:endParaRPr>
          </a:p>
          <a:p>
            <a:pPr defTabSz="914400">
              <a:lnSpc>
                <a:spcPct val="100000"/>
              </a:lnSpc>
            </a:pPr>
            <a:endParaRPr b="0" lang="fr-FR" sz="2400" strike="noStrike" u="none">
              <a:solidFill>
                <a:srgbClr val="ffffff"/>
              </a:solidFill>
              <a:uFillTx/>
              <a:latin typeface="Arial"/>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3" name="PlaceHolder 1"/>
          <p:cNvSpPr>
            <a:spLocks noGrp="1"/>
          </p:cNvSpPr>
          <p:nvPr>
            <p:ph type="dt" idx="149"/>
          </p:nvPr>
        </p:nvSpPr>
        <p:spPr>
          <a:xfrm>
            <a:off x="7614000" y="4783680"/>
            <a:ext cx="1169640" cy="359640"/>
          </a:xfrm>
          <a:prstGeom prst="rect">
            <a:avLst/>
          </a:prstGeom>
          <a:noFill/>
          <a:ln w="0">
            <a:noFill/>
          </a:ln>
        </p:spPr>
        <p:txBody>
          <a:bodyPr lIns="0" rIns="0" tIns="0" bIns="0" anchor="ctr">
            <a:noAutofit/>
          </a:bodyPr>
          <a:lstStyle>
            <a:lvl1pPr indent="0" algn="r" defTabSz="914400">
              <a:lnSpc>
                <a:spcPct val="100000"/>
              </a:lnSpc>
              <a:buNone/>
              <a:defRPr b="1" lang="fr-FR" sz="750" strike="noStrike" u="none" cap="all">
                <a:solidFill>
                  <a:srgbClr val="00006d"/>
                </a:solidFill>
                <a:uFillTx/>
                <a:latin typeface="Marianne"/>
              </a:defRPr>
            </a:lvl1pPr>
          </a:lstStyle>
          <a:p>
            <a:pPr indent="0" algn="r" defTabSz="914400">
              <a:lnSpc>
                <a:spcPct val="100000"/>
              </a:lnSpc>
              <a:buNone/>
            </a:pPr>
            <a:r>
              <a:rPr b="1" lang="fr-FR" sz="750" strike="noStrike" u="none" cap="all">
                <a:solidFill>
                  <a:srgbClr val="00006d"/>
                </a:solidFill>
                <a:uFillTx/>
                <a:latin typeface="Marianne"/>
              </a:rPr>
              <a:t>2025-2026</a:t>
            </a:r>
            <a:endParaRPr b="0" lang="fr-FR" sz="750" strike="noStrike" u="none">
              <a:solidFill>
                <a:srgbClr val="000000"/>
              </a:solidFill>
              <a:uFillTx/>
              <a:latin typeface="Times New Roman"/>
            </a:endParaRPr>
          </a:p>
        </p:txBody>
      </p:sp>
      <p:sp>
        <p:nvSpPr>
          <p:cNvPr id="314" name="Rectangle 6"/>
          <p:cNvSpPr/>
          <p:nvPr/>
        </p:nvSpPr>
        <p:spPr>
          <a:xfrm>
            <a:off x="7901640" y="56880"/>
            <a:ext cx="1062720" cy="4554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fr-FR" sz="1200" strike="noStrike" u="none">
                <a:solidFill>
                  <a:srgbClr val="00006d"/>
                </a:solidFill>
                <a:uFillTx/>
                <a:latin typeface="Marianne"/>
              </a:rPr>
              <a:t>Les étapes </a:t>
            </a:r>
            <a:endParaRPr b="0" lang="fr-FR" sz="1200" strike="noStrike" u="none">
              <a:solidFill>
                <a:srgbClr val="000000"/>
              </a:solidFill>
              <a:uFillTx/>
              <a:latin typeface="Arial"/>
            </a:endParaRPr>
          </a:p>
        </p:txBody>
      </p:sp>
      <p:sp>
        <p:nvSpPr>
          <p:cNvPr id="315" name="Rectangle 5"/>
          <p:cNvSpPr/>
          <p:nvPr/>
        </p:nvSpPr>
        <p:spPr>
          <a:xfrm>
            <a:off x="4500000" y="627480"/>
            <a:ext cx="4660560" cy="3548520"/>
          </a:xfrm>
          <a:prstGeom prst="rect">
            <a:avLst/>
          </a:prstGeom>
          <a:noFill/>
          <a:ln w="0">
            <a:noFill/>
          </a:ln>
        </p:spPr>
        <p:style>
          <a:lnRef idx="0"/>
          <a:fillRef idx="0"/>
          <a:effectRef idx="0"/>
          <a:fontRef idx="minor"/>
        </p:style>
        <p:txBody>
          <a:bodyPr lIns="90000" rIns="90000" tIns="45000" bIns="45000" anchor="t">
            <a:spAutoFit/>
          </a:bodyPr>
          <a:p>
            <a:pPr defTabSz="1219320">
              <a:lnSpc>
                <a:spcPct val="90000"/>
              </a:lnSpc>
            </a:pPr>
            <a:r>
              <a:rPr b="1" lang="fr-FR" sz="1400" strike="noStrike" u="none">
                <a:solidFill>
                  <a:srgbClr val="00006d"/>
                </a:solidFill>
                <a:uFillTx/>
                <a:latin typeface="Marianne"/>
              </a:rPr>
              <a:t>Suivez ces étapes successives pour effectuer les démarches d’orientation après la 3</a:t>
            </a:r>
            <a:r>
              <a:rPr b="1" lang="fr-FR" sz="1400" strike="noStrike" u="none" baseline="30000">
                <a:solidFill>
                  <a:srgbClr val="00006d"/>
                </a:solidFill>
                <a:uFillTx/>
                <a:latin typeface="Marianne"/>
              </a:rPr>
              <a:t>e</a:t>
            </a:r>
            <a:r>
              <a:rPr b="1" lang="fr-FR" sz="1400" strike="noStrike" u="none">
                <a:solidFill>
                  <a:srgbClr val="00006d"/>
                </a:solidFill>
                <a:uFillTx/>
                <a:latin typeface="Marianne"/>
              </a:rPr>
              <a:t> pour la rentrée 2026 :</a:t>
            </a:r>
            <a:endParaRPr b="0" lang="fr-FR" sz="1400" strike="noStrike" u="none">
              <a:solidFill>
                <a:srgbClr val="000000"/>
              </a:solidFill>
              <a:uFillTx/>
              <a:latin typeface="Arial"/>
            </a:endParaRPr>
          </a:p>
          <a:p>
            <a:pPr defTabSz="1219320">
              <a:lnSpc>
                <a:spcPct val="90000"/>
              </a:lnSpc>
            </a:pPr>
            <a:endParaRPr b="0" lang="fr-FR" sz="1400" strike="noStrike" u="none">
              <a:solidFill>
                <a:srgbClr val="000000"/>
              </a:solidFill>
              <a:uFillTx/>
              <a:latin typeface="Arial"/>
            </a:endParaRPr>
          </a:p>
          <a:p>
            <a:pPr defTabSz="1219320">
              <a:lnSpc>
                <a:spcPct val="90000"/>
              </a:lnSpc>
            </a:pPr>
            <a:r>
              <a:rPr b="1" lang="fr-FR" sz="1400" strike="noStrike" u="none">
                <a:solidFill>
                  <a:srgbClr val="00006d"/>
                </a:solidFill>
                <a:uFillTx/>
                <a:latin typeface="Marianne"/>
              </a:rPr>
              <a:t>1.   Découvrez les formations</a:t>
            </a:r>
            <a:endParaRPr b="0" lang="fr-FR" sz="1400" strike="noStrike" u="none">
              <a:solidFill>
                <a:srgbClr val="000000"/>
              </a:solidFill>
              <a:uFillTx/>
              <a:latin typeface="Arial"/>
            </a:endParaRPr>
          </a:p>
          <a:p>
            <a:pPr defTabSz="1219320">
              <a:lnSpc>
                <a:spcPct val="90000"/>
              </a:lnSpc>
            </a:pPr>
            <a:r>
              <a:rPr b="1" lang="fr-FR" sz="1400" strike="noStrike" u="none">
                <a:solidFill>
                  <a:srgbClr val="00006d"/>
                </a:solidFill>
                <a:uFillTx/>
                <a:latin typeface="Marianne"/>
              </a:rPr>
              <a:t>2.   Formulez vos demandes</a:t>
            </a:r>
            <a:endParaRPr b="0" lang="fr-FR" sz="1400" strike="noStrike" u="none">
              <a:solidFill>
                <a:srgbClr val="000000"/>
              </a:solidFill>
              <a:uFillTx/>
              <a:latin typeface="Arial"/>
            </a:endParaRPr>
          </a:p>
          <a:p>
            <a:pPr defTabSz="1219320">
              <a:lnSpc>
                <a:spcPct val="90000"/>
              </a:lnSpc>
            </a:pPr>
            <a:r>
              <a:rPr b="1" lang="fr-FR" sz="1400" strike="noStrike" u="none">
                <a:solidFill>
                  <a:srgbClr val="00006d"/>
                </a:solidFill>
                <a:uFillTx/>
                <a:latin typeface="Marianne"/>
              </a:rPr>
              <a:t>3.   Répondez aux propositions d’orientation </a:t>
            </a:r>
            <a:endParaRPr b="0" lang="fr-FR" sz="1400" strike="noStrike" u="none">
              <a:solidFill>
                <a:srgbClr val="000000"/>
              </a:solidFill>
              <a:uFillTx/>
              <a:latin typeface="Arial"/>
            </a:endParaRPr>
          </a:p>
          <a:p>
            <a:pPr defTabSz="1219320">
              <a:lnSpc>
                <a:spcPct val="90000"/>
              </a:lnSpc>
            </a:pPr>
            <a:r>
              <a:rPr b="1" lang="fr-FR" sz="1400" strike="noStrike" u="none">
                <a:solidFill>
                  <a:srgbClr val="00006d"/>
                </a:solidFill>
                <a:uFillTx/>
                <a:latin typeface="Marianne"/>
              </a:rPr>
              <a:t>4.   Consultez les résultats d’admission</a:t>
            </a:r>
            <a:endParaRPr b="0" lang="fr-FR" sz="1400" strike="noStrike" u="none">
              <a:solidFill>
                <a:srgbClr val="000000"/>
              </a:solidFill>
              <a:uFillTx/>
              <a:latin typeface="Arial"/>
            </a:endParaRPr>
          </a:p>
          <a:p>
            <a:pPr defTabSz="1219320">
              <a:lnSpc>
                <a:spcPct val="90000"/>
              </a:lnSpc>
            </a:pPr>
            <a:r>
              <a:rPr b="1" lang="fr-FR" sz="1400" strike="noStrike" u="none">
                <a:solidFill>
                  <a:srgbClr val="00006d"/>
                </a:solidFill>
                <a:uFillTx/>
                <a:latin typeface="Marianne"/>
              </a:rPr>
              <a:t>5.   Procédez à l’inscription dans l’établissement    d’admission</a:t>
            </a:r>
            <a:endParaRPr b="0" lang="fr-FR" sz="1400" strike="noStrike" u="none">
              <a:solidFill>
                <a:srgbClr val="000000"/>
              </a:solidFill>
              <a:uFillTx/>
              <a:latin typeface="Arial"/>
            </a:endParaRPr>
          </a:p>
          <a:p>
            <a:pPr defTabSz="1219320">
              <a:lnSpc>
                <a:spcPct val="90000"/>
              </a:lnSpc>
            </a:pPr>
            <a:endParaRPr b="0" lang="fr-FR" sz="1400" strike="noStrike" u="none">
              <a:solidFill>
                <a:srgbClr val="000000"/>
              </a:solidFill>
              <a:uFillTx/>
              <a:latin typeface="Arial"/>
            </a:endParaRPr>
          </a:p>
          <a:p>
            <a:pPr defTabSz="1219320">
              <a:lnSpc>
                <a:spcPct val="90000"/>
              </a:lnSpc>
            </a:pPr>
            <a:endParaRPr b="0" lang="fr-FR" sz="1400" strike="noStrike" u="none">
              <a:solidFill>
                <a:srgbClr val="000000"/>
              </a:solidFill>
              <a:uFillTx/>
              <a:latin typeface="Arial"/>
            </a:endParaRPr>
          </a:p>
          <a:p>
            <a:pPr defTabSz="1219320">
              <a:lnSpc>
                <a:spcPct val="90000"/>
              </a:lnSpc>
            </a:pPr>
            <a:r>
              <a:rPr b="1" lang="fr-FR" sz="1400" strike="noStrike" u="none">
                <a:solidFill>
                  <a:srgbClr val="00006d"/>
                </a:solidFill>
                <a:uFillTx/>
                <a:latin typeface="Marianne"/>
              </a:rPr>
              <a:t>Les boutons sont activés successivement un par un en fonction de la progression du calendrier pour chacune des étapes.</a:t>
            </a:r>
            <a:endParaRPr b="0" lang="fr-FR" sz="1400" strike="noStrike" u="none">
              <a:solidFill>
                <a:srgbClr val="000000"/>
              </a:solidFill>
              <a:uFillTx/>
              <a:latin typeface="Arial"/>
            </a:endParaRPr>
          </a:p>
          <a:p>
            <a:pPr defTabSz="1219320">
              <a:lnSpc>
                <a:spcPct val="90000"/>
              </a:lnSpc>
            </a:pPr>
            <a:r>
              <a:rPr b="1" lang="fr-FR" sz="1400" strike="noStrike" u="none">
                <a:solidFill>
                  <a:schemeClr val="dk2">
                    <a:lumMod val="75000"/>
                  </a:schemeClr>
                </a:solidFill>
                <a:uFillTx/>
                <a:latin typeface="Marianne"/>
              </a:rPr>
              <a:t> </a:t>
            </a:r>
            <a:br>
              <a:rPr sz="1400"/>
            </a:br>
            <a:br>
              <a:rPr sz="1400"/>
            </a:br>
            <a:endParaRPr b="0" lang="fr-FR" sz="1400" strike="noStrike" u="none">
              <a:solidFill>
                <a:srgbClr val="000000"/>
              </a:solidFill>
              <a:uFillTx/>
              <a:latin typeface="Arial"/>
            </a:endParaRPr>
          </a:p>
        </p:txBody>
      </p:sp>
      <p:pic>
        <p:nvPicPr>
          <p:cNvPr id="316" name="Image 4" descr=""/>
          <p:cNvPicPr/>
          <p:nvPr/>
        </p:nvPicPr>
        <p:blipFill>
          <a:blip r:embed="rId1"/>
          <a:stretch/>
        </p:blipFill>
        <p:spPr>
          <a:xfrm>
            <a:off x="1270080" y="15120"/>
            <a:ext cx="3301560" cy="5143320"/>
          </a:xfrm>
          <a:prstGeom prst="rect">
            <a:avLst/>
          </a:prstGeom>
          <a:ln w="0">
            <a:noFill/>
          </a:ln>
        </p:spPr>
      </p:pic>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7" name="PlaceHolder 1"/>
          <p:cNvSpPr>
            <a:spLocks noGrp="1"/>
          </p:cNvSpPr>
          <p:nvPr>
            <p:ph type="dt" idx="150"/>
          </p:nvPr>
        </p:nvSpPr>
        <p:spPr>
          <a:xfrm>
            <a:off x="7614000" y="4783680"/>
            <a:ext cx="1169640" cy="359640"/>
          </a:xfrm>
          <a:prstGeom prst="rect">
            <a:avLst/>
          </a:prstGeom>
          <a:noFill/>
          <a:ln w="0">
            <a:noFill/>
          </a:ln>
        </p:spPr>
        <p:txBody>
          <a:bodyPr lIns="0" rIns="0" tIns="0" bIns="0" anchor="ctr">
            <a:noAutofit/>
          </a:bodyPr>
          <a:lstStyle>
            <a:lvl1pPr indent="0" algn="r" defTabSz="914400">
              <a:lnSpc>
                <a:spcPct val="100000"/>
              </a:lnSpc>
              <a:buNone/>
              <a:defRPr b="1" lang="fr-FR" sz="750" strike="noStrike" u="none" cap="all">
                <a:solidFill>
                  <a:srgbClr val="00006d"/>
                </a:solidFill>
                <a:uFillTx/>
                <a:latin typeface="Marianne"/>
              </a:defRPr>
            </a:lvl1pPr>
          </a:lstStyle>
          <a:p>
            <a:pPr indent="0" algn="r" defTabSz="914400">
              <a:lnSpc>
                <a:spcPct val="100000"/>
              </a:lnSpc>
              <a:buNone/>
            </a:pPr>
            <a:r>
              <a:rPr b="1" lang="fr-FR" sz="750" strike="noStrike" u="none" cap="all">
                <a:solidFill>
                  <a:srgbClr val="00006d"/>
                </a:solidFill>
                <a:uFillTx/>
                <a:latin typeface="Marianne"/>
              </a:rPr>
              <a:t>2025-2026</a:t>
            </a:r>
            <a:endParaRPr b="0" lang="fr-FR" sz="750" strike="noStrike" u="none">
              <a:solidFill>
                <a:srgbClr val="000000"/>
              </a:solidFill>
              <a:uFillTx/>
              <a:latin typeface="Times New Roman"/>
            </a:endParaRPr>
          </a:p>
        </p:txBody>
      </p:sp>
      <p:sp>
        <p:nvSpPr>
          <p:cNvPr id="318" name="ZoneTexte 7"/>
          <p:cNvSpPr/>
          <p:nvPr/>
        </p:nvSpPr>
        <p:spPr>
          <a:xfrm>
            <a:off x="0" y="1412640"/>
            <a:ext cx="9143640" cy="3260160"/>
          </a:xfrm>
          <a:prstGeom prst="rect">
            <a:avLst/>
          </a:prstGeom>
          <a:solidFill>
            <a:srgbClr val="475e9f"/>
          </a:solidFill>
          <a:ln w="0">
            <a:noFill/>
          </a:ln>
        </p:spPr>
        <p:style>
          <a:lnRef idx="0"/>
          <a:fillRef idx="0"/>
          <a:effectRef idx="0"/>
          <a:fontRef idx="minor"/>
        </p:style>
        <p:txBody>
          <a:bodyPr lIns="90000" rIns="90000" tIns="45000" bIns="45000" anchor="t">
            <a:spAutoFit/>
          </a:bodyPr>
          <a:p>
            <a:pPr defTabSz="914400">
              <a:lnSpc>
                <a:spcPct val="100000"/>
              </a:lnSpc>
            </a:pPr>
            <a:endParaRPr b="0" lang="fr-FR" sz="3200" strike="noStrike" u="none">
              <a:solidFill>
                <a:srgbClr val="ffffff"/>
              </a:solidFill>
              <a:uFillTx/>
              <a:latin typeface="Arial"/>
            </a:endParaRPr>
          </a:p>
          <a:p>
            <a:pPr defTabSz="914400">
              <a:lnSpc>
                <a:spcPct val="100000"/>
              </a:lnSpc>
            </a:pPr>
            <a:endParaRPr b="0" lang="fr-FR" sz="3200" strike="noStrike" u="none">
              <a:solidFill>
                <a:srgbClr val="ffffff"/>
              </a:solidFill>
              <a:uFillTx/>
              <a:latin typeface="Arial"/>
            </a:endParaRPr>
          </a:p>
          <a:p>
            <a:pPr defTabSz="914400">
              <a:lnSpc>
                <a:spcPct val="100000"/>
              </a:lnSpc>
            </a:pPr>
            <a:r>
              <a:rPr b="1" lang="fr-FR" sz="3200" strike="noStrike" u="none">
                <a:solidFill>
                  <a:schemeClr val="lt1"/>
                </a:solidFill>
                <a:uFillTx/>
                <a:latin typeface="Marianne"/>
              </a:rPr>
              <a:t>Découvrez les formations </a:t>
            </a:r>
            <a:endParaRPr b="0" lang="fr-FR" sz="3200" strike="noStrike" u="none">
              <a:solidFill>
                <a:srgbClr val="ffffff"/>
              </a:solidFill>
              <a:uFillTx/>
              <a:latin typeface="Arial"/>
            </a:endParaRPr>
          </a:p>
          <a:p>
            <a:pPr defTabSz="914400">
              <a:lnSpc>
                <a:spcPct val="100000"/>
              </a:lnSpc>
            </a:pPr>
            <a:r>
              <a:rPr b="1" lang="fr-FR" sz="3200" strike="noStrike" u="none">
                <a:solidFill>
                  <a:schemeClr val="lt1"/>
                </a:solidFill>
                <a:uFillTx/>
                <a:latin typeface="Marianne"/>
              </a:rPr>
              <a:t>et formulez vos demandes</a:t>
            </a:r>
            <a:endParaRPr b="0" lang="fr-FR" sz="3200" strike="noStrike" u="none">
              <a:solidFill>
                <a:srgbClr val="ffffff"/>
              </a:solidFill>
              <a:uFillTx/>
              <a:latin typeface="Arial"/>
            </a:endParaRPr>
          </a:p>
          <a:p>
            <a:pPr defTabSz="914400">
              <a:lnSpc>
                <a:spcPct val="100000"/>
              </a:lnSpc>
            </a:pPr>
            <a:r>
              <a:rPr b="1" lang="fr-FR" sz="3200" strike="noStrike" u="none">
                <a:solidFill>
                  <a:schemeClr val="lt1"/>
                </a:solidFill>
                <a:uFillTx/>
                <a:latin typeface="Marianne"/>
              </a:rPr>
              <a:t> </a:t>
            </a:r>
            <a:endParaRPr b="0" lang="fr-FR" sz="3200" strike="noStrike" u="none">
              <a:solidFill>
                <a:srgbClr val="ffffff"/>
              </a:solidFill>
              <a:uFillTx/>
              <a:latin typeface="Arial"/>
            </a:endParaRPr>
          </a:p>
          <a:p>
            <a:pPr defTabSz="914400">
              <a:lnSpc>
                <a:spcPct val="100000"/>
              </a:lnSpc>
            </a:pPr>
            <a:endParaRPr b="0" lang="fr-FR" sz="2400" strike="noStrike" u="none">
              <a:solidFill>
                <a:srgbClr val="ffffff"/>
              </a:solidFill>
              <a:uFillTx/>
              <a:latin typeface="Arial"/>
            </a:endParaRPr>
          </a:p>
          <a:p>
            <a:pPr defTabSz="914400">
              <a:lnSpc>
                <a:spcPct val="100000"/>
              </a:lnSpc>
            </a:pPr>
            <a:endParaRPr b="0" lang="fr-FR" sz="2400" strike="noStrike" u="none">
              <a:solidFill>
                <a:srgbClr val="ffffff"/>
              </a:solidFill>
              <a:uFillTx/>
              <a:latin typeface="Arial"/>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xmlns:r="http://schemas.openxmlformats.org/officeDocument/2006/relationships"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pitchFamily="0" charset="1"/>
        <a:ea typeface=""/>
        <a:cs typeface=""/>
      </a:majorFont>
      <a:minorFont>
        <a:latin typeface="Arial" pitchFamily="0" charset="1"/>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10.xml><?xml version="1.0" encoding="utf-8"?>
<a:theme xmlns:a="http://schemas.openxmlformats.org/drawingml/2006/main" xmlns:r="http://schemas.openxmlformats.org/officeDocument/2006/relationships" name="1_Conception personnalisé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1.xml><?xml version="1.0" encoding="utf-8"?>
<a:theme xmlns:a="http://schemas.openxmlformats.org/drawingml/2006/main" xmlns:r="http://schemas.openxmlformats.org/officeDocument/2006/relationships" name="1_Conception personnalisé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2.xml><?xml version="1.0" encoding="utf-8"?>
<a:theme xmlns:a="http://schemas.openxmlformats.org/drawingml/2006/main" xmlns:r="http://schemas.openxmlformats.org/officeDocument/2006/relationships" name="1_Conception personnalisé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3.xml><?xml version="1.0" encoding="utf-8"?>
<a:theme xmlns:a="http://schemas.openxmlformats.org/drawingml/2006/main" xmlns:r="http://schemas.openxmlformats.org/officeDocument/2006/relationships" name="1_Conception personnalisé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4.xml><?xml version="1.0" encoding="utf-8"?>
<a:theme xmlns:a="http://schemas.openxmlformats.org/drawingml/2006/main" xmlns:r="http://schemas.openxmlformats.org/officeDocument/2006/relationships" name="1_Conception personnalisé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5.xml><?xml version="1.0" encoding="utf-8"?>
<a:theme xmlns:a="http://schemas.openxmlformats.org/drawingml/2006/main" xmlns:r="http://schemas.openxmlformats.org/officeDocument/2006/relationships" name="1_Conception personnalisé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6.xml><?xml version="1.0" encoding="utf-8"?>
<a:theme xmlns:a="http://schemas.openxmlformats.org/drawingml/2006/main" xmlns:r="http://schemas.openxmlformats.org/officeDocument/2006/relationships" name="1_Conception personnalisé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7.xml><?xml version="1.0" encoding="utf-8"?>
<a:theme xmlns:a="http://schemas.openxmlformats.org/drawingml/2006/main" xmlns:r="http://schemas.openxmlformats.org/officeDocument/2006/relationships" name="1_Conception personnalisé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8.xml><?xml version="1.0" encoding="utf-8"?>
<a:theme xmlns:a="http://schemas.openxmlformats.org/drawingml/2006/main" xmlns:r="http://schemas.openxmlformats.org/officeDocument/2006/relationships" name="3_Conception personnalisé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9.xml><?xml version="1.0" encoding="utf-8"?>
<a:theme xmlns:a="http://schemas.openxmlformats.org/drawingml/2006/main" xmlns:r="http://schemas.openxmlformats.org/officeDocument/2006/relationships" name="3_Conception personnalisé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2.xml><?xml version="1.0" encoding="utf-8"?>
<a:theme xmlns:a="http://schemas.openxmlformats.org/drawingml/2006/main" xmlns:r="http://schemas.openxmlformats.org/officeDocument/2006/relationships"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pitchFamily="0" charset="1"/>
        <a:ea typeface=""/>
        <a:cs typeface=""/>
      </a:majorFont>
      <a:minorFont>
        <a:latin typeface="Arial" pitchFamily="0" charset="1"/>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20.xml><?xml version="1.0" encoding="utf-8"?>
<a:theme xmlns:a="http://schemas.openxmlformats.org/drawingml/2006/main" xmlns:r="http://schemas.openxmlformats.org/officeDocument/2006/relationships" name="3_Conception personnalisé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21.xml><?xml version="1.0" encoding="utf-8"?>
<a:theme xmlns:a="http://schemas.openxmlformats.org/drawingml/2006/main" xmlns:r="http://schemas.openxmlformats.org/officeDocument/2006/relationships" name="3_Conception personnalisé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22.xml><?xml version="1.0" encoding="utf-8"?>
<a:theme xmlns:a="http://schemas.openxmlformats.org/drawingml/2006/main" xmlns:r="http://schemas.openxmlformats.org/officeDocument/2006/relationships" name="3_Conception personnalisé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23.xml><?xml version="1.0" encoding="utf-8"?>
<a:theme xmlns:a="http://schemas.openxmlformats.org/drawingml/2006/main" xmlns:r="http://schemas.openxmlformats.org/officeDocument/2006/relationships" name="3_Conception personnalisé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24.xml><?xml version="1.0" encoding="utf-8"?>
<a:theme xmlns:a="http://schemas.openxmlformats.org/drawingml/2006/main" xmlns:r="http://schemas.openxmlformats.org/officeDocument/2006/relationships" name="3_Conception personnalisé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25.xml><?xml version="1.0" encoding="utf-8"?>
<a:theme xmlns:a="http://schemas.openxmlformats.org/drawingml/2006/main" xmlns:r="http://schemas.openxmlformats.org/officeDocument/2006/relationships" name="3_Conception personnalisé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26.xml><?xml version="1.0" encoding="utf-8"?>
<a:theme xmlns:a="http://schemas.openxmlformats.org/drawingml/2006/main" xmlns:r="http://schemas.openxmlformats.org/officeDocument/2006/relationships" name="3_Conception personnalisé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27.xml><?xml version="1.0" encoding="utf-8"?>
<a:theme xmlns:a="http://schemas.openxmlformats.org/drawingml/2006/main" xmlns:r="http://schemas.openxmlformats.org/officeDocument/2006/relationships" name="3_Conception personnalisé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28.xml><?xml version="1.0" encoding="utf-8"?>
<a:theme xmlns:a="http://schemas.openxmlformats.org/drawingml/2006/main" xmlns:r="http://schemas.openxmlformats.org/officeDocument/2006/relationships" name="3_Conception personnalisé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29.xml><?xml version="1.0" encoding="utf-8"?>
<a:theme xmlns:a="http://schemas.openxmlformats.org/drawingml/2006/main" xmlns:r="http://schemas.openxmlformats.org/officeDocument/2006/relationships" name="Conception personnalisé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3.xml><?xml version="1.0" encoding="utf-8"?>
<a:theme xmlns:a="http://schemas.openxmlformats.org/drawingml/2006/main" xmlns:r="http://schemas.openxmlformats.org/officeDocument/2006/relationships"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pitchFamily="0" charset="1"/>
        <a:ea typeface=""/>
        <a:cs typeface=""/>
      </a:majorFont>
      <a:minorFont>
        <a:latin typeface="Arial" pitchFamily="0" charset="1"/>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30.xml><?xml version="1.0" encoding="utf-8"?>
<a:theme xmlns:a="http://schemas.openxmlformats.org/drawingml/2006/main" xmlns:r="http://schemas.openxmlformats.org/officeDocument/2006/relationships" name="Conception personnalisé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31.xml><?xml version="1.0" encoding="utf-8"?>
<a:theme xmlns:a="http://schemas.openxmlformats.org/drawingml/2006/main" xmlns:r="http://schemas.openxmlformats.org/officeDocument/2006/relationships" name="Conception personnalisé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32.xml><?xml version="1.0" encoding="utf-8"?>
<a:theme xmlns:a="http://schemas.openxmlformats.org/drawingml/2006/main" xmlns:r="http://schemas.openxmlformats.org/officeDocument/2006/relationships" name="Conception personnalisé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33.xml><?xml version="1.0" encoding="utf-8"?>
<a:theme xmlns:a="http://schemas.openxmlformats.org/drawingml/2006/main" xmlns:r="http://schemas.openxmlformats.org/officeDocument/2006/relationships" name="Conception personnalisé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34.xml><?xml version="1.0" encoding="utf-8"?>
<a:theme xmlns:a="http://schemas.openxmlformats.org/drawingml/2006/main" xmlns:r="http://schemas.openxmlformats.org/officeDocument/2006/relationships" name="Conception personnalisé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35.xml><?xml version="1.0" encoding="utf-8"?>
<a:theme xmlns:a="http://schemas.openxmlformats.org/drawingml/2006/main" xmlns:r="http://schemas.openxmlformats.org/officeDocument/2006/relationships" name="Conception personnalisé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36.xml><?xml version="1.0" encoding="utf-8"?>
<a:theme xmlns:a="http://schemas.openxmlformats.org/drawingml/2006/main" xmlns:r="http://schemas.openxmlformats.org/officeDocument/2006/relationships" name="Conception personnalisé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37.xml><?xml version="1.0" encoding="utf-8"?>
<a:theme xmlns:a="http://schemas.openxmlformats.org/drawingml/2006/main" xmlns:r="http://schemas.openxmlformats.org/officeDocument/2006/relationships" name="Conception personnalisé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38.xml><?xml version="1.0" encoding="utf-8"?>
<a:theme xmlns:a="http://schemas.openxmlformats.org/drawingml/2006/main" xmlns:r="http://schemas.openxmlformats.org/officeDocument/2006/relationships" name="Conception personnalisé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39.xml><?xml version="1.0" encoding="utf-8"?>
<a:theme xmlns:a="http://schemas.openxmlformats.org/drawingml/2006/main" xmlns:r="http://schemas.openxmlformats.org/officeDocument/2006/relationships" name="Conception personnalisé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4.xml><?xml version="1.0" encoding="utf-8"?>
<a:theme xmlns:a="http://schemas.openxmlformats.org/drawingml/2006/main" xmlns:r="http://schemas.openxmlformats.org/officeDocument/2006/relationships"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pitchFamily="0" charset="1"/>
        <a:ea typeface=""/>
        <a:cs typeface=""/>
      </a:majorFont>
      <a:minorFont>
        <a:latin typeface="Arial" pitchFamily="0" charset="1"/>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40.xml><?xml version="1.0" encoding="utf-8"?>
<a:theme xmlns:a="http://schemas.openxmlformats.org/drawingml/2006/main" xmlns:r="http://schemas.openxmlformats.org/officeDocument/2006/relationships" name="2_Conception personnalisé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41.xml><?xml version="1.0" encoding="utf-8"?>
<a:theme xmlns:a="http://schemas.openxmlformats.org/drawingml/2006/main" xmlns:r="http://schemas.openxmlformats.org/officeDocument/2006/relationships" name="2_Conception personnalisé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42.xml><?xml version="1.0" encoding="utf-8"?>
<a:theme xmlns:a="http://schemas.openxmlformats.org/drawingml/2006/main" xmlns:r="http://schemas.openxmlformats.org/officeDocument/2006/relationships" name="2_Conception personnalisé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43.xml><?xml version="1.0" encoding="utf-8"?>
<a:theme xmlns:a="http://schemas.openxmlformats.org/drawingml/2006/main" xmlns:r="http://schemas.openxmlformats.org/officeDocument/2006/relationships" name="2_Conception personnalisé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44.xml><?xml version="1.0" encoding="utf-8"?>
<a:theme xmlns:a="http://schemas.openxmlformats.org/drawingml/2006/main" xmlns:r="http://schemas.openxmlformats.org/officeDocument/2006/relationships" name="2_Conception personnalisé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45.xml><?xml version="1.0" encoding="utf-8"?>
<a:theme xmlns:a="http://schemas.openxmlformats.org/drawingml/2006/main" xmlns:r="http://schemas.openxmlformats.org/officeDocument/2006/relationships" name="2_Conception personnalisé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46.xml><?xml version="1.0" encoding="utf-8"?>
<a:theme xmlns:a="http://schemas.openxmlformats.org/drawingml/2006/main" xmlns:r="http://schemas.openxmlformats.org/officeDocument/2006/relationships" name="2_Conception personnalisé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47.xml><?xml version="1.0" encoding="utf-8"?>
<a:theme xmlns:a="http://schemas.openxmlformats.org/drawingml/2006/main" xmlns:r="http://schemas.openxmlformats.org/officeDocument/2006/relationships" name="2_Conception personnalisé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48.xml><?xml version="1.0" encoding="utf-8"?>
<a:theme xmlns:a="http://schemas.openxmlformats.org/drawingml/2006/main" xmlns:r="http://schemas.openxmlformats.org/officeDocument/2006/relationships" name="2_Conception personnalisé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49.xml><?xml version="1.0" encoding="utf-8"?>
<a:theme xmlns:a="http://schemas.openxmlformats.org/drawingml/2006/main" xmlns:r="http://schemas.openxmlformats.org/officeDocument/2006/relationships" name="2_Conception personnalisé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5.xml><?xml version="1.0" encoding="utf-8"?>
<a:theme xmlns:a="http://schemas.openxmlformats.org/drawingml/2006/main" xmlns:r="http://schemas.openxmlformats.org/officeDocument/2006/relationships"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pitchFamily="0" charset="1"/>
        <a:ea typeface=""/>
        <a:cs typeface=""/>
      </a:majorFont>
      <a:minorFont>
        <a:latin typeface="Arial" pitchFamily="0" charset="1"/>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50.xml><?xml version="1.0" encoding="utf-8"?>
<a:theme xmlns:a="http://schemas.openxmlformats.org/drawingml/2006/main" xmlns:r="http://schemas.openxmlformats.org/officeDocument/2006/relationships" name="2_Conception personnalisé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6.xml><?xml version="1.0" encoding="utf-8"?>
<a:theme xmlns:a="http://schemas.openxmlformats.org/drawingml/2006/main" xmlns:r="http://schemas.openxmlformats.org/officeDocument/2006/relationships"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pitchFamily="0" charset="1"/>
        <a:ea typeface=""/>
        <a:cs typeface=""/>
      </a:majorFont>
      <a:minorFont>
        <a:latin typeface="Arial" pitchFamily="0" charset="1"/>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7.xml><?xml version="1.0" encoding="utf-8"?>
<a:theme xmlns:a="http://schemas.openxmlformats.org/drawingml/2006/main" xmlns:r="http://schemas.openxmlformats.org/officeDocument/2006/relationships" name="1_Conception personnalisé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8.xml><?xml version="1.0" encoding="utf-8"?>
<a:theme xmlns:a="http://schemas.openxmlformats.org/drawingml/2006/main" xmlns:r="http://schemas.openxmlformats.org/officeDocument/2006/relationships" name="1_Conception personnalisé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9.xml><?xml version="1.0" encoding="utf-8"?>
<a:theme xmlns:a="http://schemas.openxmlformats.org/drawingml/2006/main" xmlns:r="http://schemas.openxmlformats.org/officeDocument/2006/relationships" name="1_Conception personnalisé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customXml/_rels/item1.xml.rels><?xml version="1.0" encoding="UTF-8"?>
<Relationships xmlns="http://schemas.openxmlformats.org/package/2006/relationships"><Relationship Id="rId1" Type="http://schemas.openxmlformats.org/officeDocument/2006/relationships/customXmlProps" Target="itemProps1.xml"/>
</Relationships>
</file>

<file path=customXml/_rels/item2.xml.rels><?xml version="1.0" encoding="UTF-8"?>
<Relationships xmlns="http://schemas.openxmlformats.org/package/2006/relationships"><Relationship Id="rId1" Type="http://schemas.openxmlformats.org/officeDocument/2006/relationships/customXmlProps" Target="itemProps2.xml"/>
</Relationships>
</file>

<file path=customXml/_rels/item3.xml.rels><?xml version="1.0" encoding="UTF-8"?>
<Relationships xmlns="http://schemas.openxmlformats.org/package/2006/relationships"><Relationship Id="rId1" Type="http://schemas.openxmlformats.org/officeDocument/2006/relationships/customXmlProps" Target="itemProps3.xml"/>
</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C1BCC4C50187D4683BA652F74F6DBDD" ma:contentTypeVersion="1" ma:contentTypeDescription="Crée un document." ma:contentTypeScope="" ma:versionID="a3018e4aaa0a5a7008ca94df97e96ae8">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D416C5A-7AEB-4464-B116-D5E8F5627C91}">
  <ds:schemaRefs>
    <ds:schemaRef ds:uri="http://schemas.microsoft.com/sharepoint/v3/contenttype/forms"/>
  </ds:schemaRefs>
</ds:datastoreItem>
</file>

<file path=customXml/itemProps2.xml><?xml version="1.0" encoding="utf-8"?>
<ds:datastoreItem xmlns:ds="http://schemas.openxmlformats.org/officeDocument/2006/customXml" ds:itemID="{24B279A5-87A2-445D-95C3-916EB9C5F0E3}">
  <ds:schemaRefs>
    <ds:schemaRef ds:uri="http://schemas.microsoft.com/sharepoint/v3"/>
    <ds:schemaRef ds:uri="http://purl.org/dc/terms/"/>
    <ds:schemaRef ds:uri="http://schemas.microsoft.com/office/2006/documentManagement/types"/>
    <ds:schemaRef ds:uri="http://purl.org/dc/dcmitype/"/>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26311A1A-D9E9-47A4-9DA8-5383C4ADA13C}"/>
</file>

<file path=docProps/app.xml><?xml version="1.0" encoding="utf-8"?>
<Properties xmlns="http://schemas.openxmlformats.org/officeDocument/2006/extended-properties" xmlns:vt="http://schemas.openxmlformats.org/officeDocument/2006/docPropsVTypes">
  <Template>MINISTÈRIEL</Template>
  <Manager>Client</Manager>
  <TotalTime>1371</TotalTime>
  <Application>LibreOffice/24.8.3.2$Windows_X86_64 LibreOffice_project/48a6bac9e7e268aeb4c3483fcf825c94556d9f92</Application>
  <AppVersion>15.0000</AppVersion>
  <Words>784</Words>
  <Paragraphs>108</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2020-03-05T15:21:24Z</dcterms:created>
  <dc:creator>Microsoft Office User</dc:creator>
  <dc:description/>
  <dc:language>fr-FR</dc:language>
  <cp:lastModifiedBy>GERALDINE DEMONT</cp:lastModifiedBy>
  <dcterms:modified xsi:type="dcterms:W3CDTF">2026-03-03T07:15:32Z</dcterms:modified>
  <cp:revision>107</cp:revision>
  <dc:subject>Client</dc:subject>
  <dc:title>Présentation PowerPoint</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0x0101004C1BCC4C50187D4683BA652F74F6DBDD</vt:lpwstr>
  </property>
  <property fmtid="{D5CDD505-2E9C-101B-9397-08002B2CF9AE}" pid="3" name="PresentationFormat">
    <vt:lpwstr>Affichage à l'écran (16:9)</vt:lpwstr>
  </property>
  <property fmtid="{D5CDD505-2E9C-101B-9397-08002B2CF9AE}" pid="4" name="Slides">
    <vt:i4>22</vt:i4>
  </property>
</Properties>
</file>